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Krona One"/>
      <p:regular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Fira Sans Condensed Medium"/>
      <p:regular r:id="rId29"/>
      <p:bold r:id="rId30"/>
      <p:italic r:id="rId31"/>
      <p:boldItalic r:id="rId32"/>
    </p:embeddedFont>
    <p:embeddedFont>
      <p:font typeface="Roboto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KronaOne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Condensed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CondensedMedium-italic.fntdata"/><Relationship Id="rId30" Type="http://schemas.openxmlformats.org/officeDocument/2006/relationships/font" Target="fonts/FiraSansCondensedMedium-bold.fntdata"/><Relationship Id="rId11" Type="http://schemas.openxmlformats.org/officeDocument/2006/relationships/slide" Target="slides/slide6.xml"/><Relationship Id="rId33" Type="http://schemas.openxmlformats.org/officeDocument/2006/relationships/font" Target="fonts/RobotoLight-regular.fntdata"/><Relationship Id="rId10" Type="http://schemas.openxmlformats.org/officeDocument/2006/relationships/slide" Target="slides/slide5.xml"/><Relationship Id="rId32" Type="http://schemas.openxmlformats.org/officeDocument/2006/relationships/font" Target="fonts/FiraSansCondensed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Light-italic.fntdata"/><Relationship Id="rId12" Type="http://schemas.openxmlformats.org/officeDocument/2006/relationships/slide" Target="slides/slide7.xml"/><Relationship Id="rId34" Type="http://schemas.openxmlformats.org/officeDocument/2006/relationships/font" Target="fonts/Roboto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322119e42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322119e42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322119e42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322119e42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edge artifacts but a lot of noise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322119e42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322119e42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322119e42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322119e42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Base render color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22119e42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322119e42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322119e42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322119e42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 all LODs and merge with base image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322119e42a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322119e42a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322119e42a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322119e42a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22119e42a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22119e42a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322119e42a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322119e42a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322119e42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322119e42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Already worked with them in Project 3, naïve implementation with an existing forward rendering pipeline, more limits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322119e42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322119e42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322119e42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322119e42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normals &amp; position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322119e42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322119e42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 artifact!!! -&gt; 2 solutions: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more texture masking out sky or using depth texture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322119e42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322119e42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depth instead of position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322119e42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322119e42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sky artifacts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322119e42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322119e42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322119e42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322119e42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 around edges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507800" y="1366863"/>
            <a:ext cx="4128300" cy="18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489300" y="3110330"/>
            <a:ext cx="2165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flipH="1" rot="-5400000">
            <a:off x="8273618" y="344514"/>
            <a:ext cx="351173" cy="351750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1115684" y="691895"/>
            <a:ext cx="3605211" cy="4226616"/>
            <a:chOff x="-1115684" y="691895"/>
            <a:chExt cx="3605211" cy="4226616"/>
          </a:xfrm>
        </p:grpSpPr>
        <p:sp>
          <p:nvSpPr>
            <p:cNvPr id="13" name="Google Shape;13;p2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501945" y="2842785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92235" y="721769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 rot="10800000">
            <a:off x="7282491" y="1289856"/>
            <a:ext cx="2753543" cy="2753515"/>
          </a:xfrm>
          <a:custGeom>
            <a:rect b="b" l="l" r="r" t="t"/>
            <a:pathLst>
              <a:path extrusionOk="0" h="97703" w="97704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7633470" y="1021404"/>
            <a:ext cx="2013668" cy="2013301"/>
          </a:xfrm>
          <a:custGeom>
            <a:rect b="b" l="l" r="r" t="t"/>
            <a:pathLst>
              <a:path extrusionOk="0" h="71438" w="71451">
                <a:moveTo>
                  <a:pt x="63330" y="632"/>
                </a:moveTo>
                <a:lnTo>
                  <a:pt x="70819" y="8121"/>
                </a:lnTo>
                <a:lnTo>
                  <a:pt x="8133" y="70807"/>
                </a:lnTo>
                <a:lnTo>
                  <a:pt x="644" y="63318"/>
                </a:lnTo>
                <a:lnTo>
                  <a:pt x="63330" y="632"/>
                </a:lnTo>
                <a:close/>
                <a:moveTo>
                  <a:pt x="63330" y="1"/>
                </a:moveTo>
                <a:lnTo>
                  <a:pt x="1" y="63318"/>
                </a:lnTo>
                <a:lnTo>
                  <a:pt x="8133" y="71438"/>
                </a:lnTo>
                <a:lnTo>
                  <a:pt x="71450" y="8121"/>
                </a:lnTo>
                <a:lnTo>
                  <a:pt x="6333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7561999" y="221771"/>
            <a:ext cx="2076064" cy="2075726"/>
          </a:xfrm>
          <a:custGeom>
            <a:rect b="b" l="l" r="r" t="t"/>
            <a:pathLst>
              <a:path extrusionOk="0" h="73653" w="73665">
                <a:moveTo>
                  <a:pt x="67354" y="0"/>
                </a:moveTo>
                <a:lnTo>
                  <a:pt x="0" y="67354"/>
                </a:lnTo>
                <a:lnTo>
                  <a:pt x="6299" y="73652"/>
                </a:lnTo>
                <a:lnTo>
                  <a:pt x="73664" y="6299"/>
                </a:lnTo>
                <a:lnTo>
                  <a:pt x="67354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7122433" y="880803"/>
            <a:ext cx="2255925" cy="2255586"/>
          </a:xfrm>
          <a:custGeom>
            <a:rect b="b" l="l" r="r" t="t"/>
            <a:pathLst>
              <a:path extrusionOk="0" h="80035" w="80047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10800000">
            <a:off x="8040857" y="1679083"/>
            <a:ext cx="2210945" cy="221094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7908284" y="3814501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7198584" y="2297136"/>
            <a:ext cx="344644" cy="344644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7482468" y="4289974"/>
            <a:ext cx="158386" cy="158414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6646591" y="3454125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6907317" y="3882285"/>
            <a:ext cx="536567" cy="536228"/>
          </a:xfrm>
          <a:custGeom>
            <a:rect b="b" l="l" r="r" t="t"/>
            <a:pathLst>
              <a:path extrusionOk="0" h="19027" w="19039">
                <a:moveTo>
                  <a:pt x="9525" y="0"/>
                </a:moveTo>
                <a:lnTo>
                  <a:pt x="0" y="9513"/>
                </a:lnTo>
                <a:lnTo>
                  <a:pt x="9525" y="19027"/>
                </a:lnTo>
                <a:lnTo>
                  <a:pt x="19038" y="9513"/>
                </a:lnTo>
                <a:lnTo>
                  <a:pt x="952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264673" y="3066895"/>
            <a:ext cx="336584" cy="336584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6926786" y="3535659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522478" y="4453642"/>
            <a:ext cx="344659" cy="345244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 txBox="1"/>
          <p:nvPr>
            <p:ph hasCustomPrompt="1" type="title"/>
          </p:nvPr>
        </p:nvSpPr>
        <p:spPr>
          <a:xfrm>
            <a:off x="646560" y="1787700"/>
            <a:ext cx="7953900" cy="12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11"/>
          <p:cNvSpPr txBox="1"/>
          <p:nvPr>
            <p:ph idx="1" type="subTitle"/>
          </p:nvPr>
        </p:nvSpPr>
        <p:spPr>
          <a:xfrm>
            <a:off x="322075" y="2952600"/>
            <a:ext cx="79539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202" name="Google Shape;202;p11"/>
          <p:cNvGrpSpPr/>
          <p:nvPr/>
        </p:nvGrpSpPr>
        <p:grpSpPr>
          <a:xfrm rot="10800000">
            <a:off x="-1785271" y="3956935"/>
            <a:ext cx="7132466" cy="3259144"/>
            <a:chOff x="3735491" y="-2049669"/>
            <a:chExt cx="7132466" cy="3259144"/>
          </a:xfrm>
        </p:grpSpPr>
        <p:sp>
          <p:nvSpPr>
            <p:cNvPr id="203" name="Google Shape;203;p11"/>
            <p:cNvSpPr/>
            <p:nvPr/>
          </p:nvSpPr>
          <p:spPr>
            <a:xfrm rot="10800000">
              <a:off x="7187491" y="-15994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 rot="10800000">
              <a:off x="7538470" y="-1867896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1"/>
            <p:cNvSpPr/>
            <p:nvPr/>
          </p:nvSpPr>
          <p:spPr>
            <a:xfrm rot="10800000">
              <a:off x="6431472" y="-1602866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1"/>
            <p:cNvSpPr/>
            <p:nvPr/>
          </p:nvSpPr>
          <p:spPr>
            <a:xfrm rot="10800000">
              <a:off x="7027433" y="-20084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 rot="10800000">
              <a:off x="7945857" y="-121021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 rot="10800000">
              <a:off x="78132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 rot="10800000">
              <a:off x="8349143" y="1051061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 rot="10800000">
              <a:off x="65515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 rot="10800000">
              <a:off x="5915067" y="56483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 rot="10800000">
              <a:off x="7169673" y="1775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 rot="10800000">
              <a:off x="6831786" y="6463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 rot="10800000">
              <a:off x="5139866" y="-204966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 rot="10800000">
              <a:off x="4050221" y="-122933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 rot="10800000">
              <a:off x="4830010" y="-1809110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 rot="10800000">
              <a:off x="5829169" y="-1574530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 rot="10800000">
              <a:off x="53268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 rot="10800000">
              <a:off x="5020791" y="94987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 rot="10800000">
              <a:off x="4561925" y="439857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 rot="10800000">
              <a:off x="4356211" y="7232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 rot="10800000">
              <a:off x="8612033" y="-15323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 rot="10800000">
              <a:off x="3995436" y="1454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 rot="10800000">
              <a:off x="37354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1"/>
          <p:cNvGrpSpPr/>
          <p:nvPr/>
        </p:nvGrpSpPr>
        <p:grpSpPr>
          <a:xfrm>
            <a:off x="3796754" y="-2072572"/>
            <a:ext cx="7132466" cy="3259144"/>
            <a:chOff x="3735491" y="-2049669"/>
            <a:chExt cx="7132466" cy="3259144"/>
          </a:xfrm>
        </p:grpSpPr>
        <p:sp>
          <p:nvSpPr>
            <p:cNvPr id="226" name="Google Shape;226;p11"/>
            <p:cNvSpPr/>
            <p:nvPr/>
          </p:nvSpPr>
          <p:spPr>
            <a:xfrm rot="10800000">
              <a:off x="7187491" y="-15994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 rot="10800000">
              <a:off x="7538470" y="-1867896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 rot="10800000">
              <a:off x="6431472" y="-1602866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 rot="10800000">
              <a:off x="7027433" y="-20084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 rot="10800000">
              <a:off x="7945857" y="-121021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 rot="10800000">
              <a:off x="78132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 rot="10800000">
              <a:off x="8349143" y="1051061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 rot="10800000">
              <a:off x="65515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 rot="10800000">
              <a:off x="5915067" y="56483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 rot="10800000">
              <a:off x="7169673" y="1775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1"/>
            <p:cNvSpPr/>
            <p:nvPr/>
          </p:nvSpPr>
          <p:spPr>
            <a:xfrm rot="10800000">
              <a:off x="6831786" y="6463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 rot="10800000">
              <a:off x="5139866" y="-204966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 rot="10800000">
              <a:off x="4050221" y="-122933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 rot="10800000">
              <a:off x="4830010" y="-1809110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 rot="10800000">
              <a:off x="5829169" y="-1574530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 rot="10800000">
              <a:off x="5326884" y="9252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 rot="10800000">
              <a:off x="5020791" y="94987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 rot="10800000">
              <a:off x="4561925" y="439857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 rot="10800000">
              <a:off x="4356211" y="7232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 rot="10800000">
              <a:off x="8612033" y="-1532397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0800000">
              <a:off x="3995436" y="14540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10800000">
              <a:off x="3735491" y="5648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"/>
          <p:cNvSpPr/>
          <p:nvPr/>
        </p:nvSpPr>
        <p:spPr>
          <a:xfrm>
            <a:off x="1558077" y="-3023649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" name="Google Shape;251;p13"/>
          <p:cNvGrpSpPr/>
          <p:nvPr/>
        </p:nvGrpSpPr>
        <p:grpSpPr>
          <a:xfrm rot="10800000">
            <a:off x="7153294" y="1416875"/>
            <a:ext cx="3605211" cy="3567585"/>
            <a:chOff x="-1115684" y="691895"/>
            <a:chExt cx="3605211" cy="3567585"/>
          </a:xfrm>
        </p:grpSpPr>
        <p:sp>
          <p:nvSpPr>
            <p:cNvPr id="252" name="Google Shape;252;p13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3"/>
          <p:cNvGrpSpPr/>
          <p:nvPr/>
        </p:nvGrpSpPr>
        <p:grpSpPr>
          <a:xfrm rot="10800000">
            <a:off x="-1496684" y="989497"/>
            <a:ext cx="3651827" cy="3549464"/>
            <a:chOff x="7253877" y="1275092"/>
            <a:chExt cx="3651827" cy="3549464"/>
          </a:xfrm>
        </p:grpSpPr>
        <p:sp>
          <p:nvSpPr>
            <p:cNvPr id="263" name="Google Shape;263;p13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3"/>
          <p:cNvSpPr txBox="1"/>
          <p:nvPr>
            <p:ph type="title"/>
          </p:nvPr>
        </p:nvSpPr>
        <p:spPr>
          <a:xfrm>
            <a:off x="2436925" y="3212355"/>
            <a:ext cx="4242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hasCustomPrompt="1" idx="2" type="title"/>
          </p:nvPr>
        </p:nvSpPr>
        <p:spPr>
          <a:xfrm>
            <a:off x="2854900" y="365712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4"/>
          <p:cNvSpPr/>
          <p:nvPr/>
        </p:nvSpPr>
        <p:spPr>
          <a:xfrm>
            <a:off x="1558077" y="2114976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4"/>
          <p:cNvGrpSpPr/>
          <p:nvPr/>
        </p:nvGrpSpPr>
        <p:grpSpPr>
          <a:xfrm>
            <a:off x="-1496684" y="152395"/>
            <a:ext cx="3605211" cy="3567585"/>
            <a:chOff x="-1115684" y="691895"/>
            <a:chExt cx="3605211" cy="3567585"/>
          </a:xfrm>
        </p:grpSpPr>
        <p:sp>
          <p:nvSpPr>
            <p:cNvPr id="278" name="Google Shape;278;p14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p14"/>
          <p:cNvGrpSpPr/>
          <p:nvPr/>
        </p:nvGrpSpPr>
        <p:grpSpPr>
          <a:xfrm>
            <a:off x="7106678" y="597894"/>
            <a:ext cx="3651827" cy="3549464"/>
            <a:chOff x="7253877" y="1275092"/>
            <a:chExt cx="3651827" cy="3549464"/>
          </a:xfrm>
        </p:grpSpPr>
        <p:sp>
          <p:nvSpPr>
            <p:cNvPr id="289" name="Google Shape;289;p14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14"/>
          <p:cNvSpPr txBox="1"/>
          <p:nvPr>
            <p:ph type="title"/>
          </p:nvPr>
        </p:nvSpPr>
        <p:spPr>
          <a:xfrm>
            <a:off x="2436925" y="692900"/>
            <a:ext cx="42423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0" name="Google Shape;300;p14"/>
          <p:cNvSpPr txBox="1"/>
          <p:nvPr>
            <p:ph hasCustomPrompt="1" idx="2" type="title"/>
          </p:nvPr>
        </p:nvSpPr>
        <p:spPr>
          <a:xfrm>
            <a:off x="2854900" y="3554285"/>
            <a:ext cx="34344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3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 txBox="1"/>
          <p:nvPr>
            <p:ph idx="1" type="subTitle"/>
          </p:nvPr>
        </p:nvSpPr>
        <p:spPr>
          <a:xfrm>
            <a:off x="6072125" y="357087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3" name="Google Shape;303;p15"/>
          <p:cNvSpPr txBox="1"/>
          <p:nvPr>
            <p:ph idx="2" type="subTitle"/>
          </p:nvPr>
        </p:nvSpPr>
        <p:spPr>
          <a:xfrm>
            <a:off x="3383463" y="357087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3" type="subTitle"/>
          </p:nvPr>
        </p:nvSpPr>
        <p:spPr>
          <a:xfrm>
            <a:off x="694800" y="3570924"/>
            <a:ext cx="2377200" cy="104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4" type="subTitle"/>
          </p:nvPr>
        </p:nvSpPr>
        <p:spPr>
          <a:xfrm>
            <a:off x="942251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5" type="subTitle"/>
          </p:nvPr>
        </p:nvSpPr>
        <p:spPr>
          <a:xfrm>
            <a:off x="3622500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6" type="subTitle"/>
          </p:nvPr>
        </p:nvSpPr>
        <p:spPr>
          <a:xfrm>
            <a:off x="6317950" y="2332599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type="title"/>
          </p:nvPr>
        </p:nvSpPr>
        <p:spPr>
          <a:xfrm>
            <a:off x="599100" y="523881"/>
            <a:ext cx="79458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9" name="Google Shape;309;p15"/>
          <p:cNvGrpSpPr/>
          <p:nvPr/>
        </p:nvGrpSpPr>
        <p:grpSpPr>
          <a:xfrm>
            <a:off x="-1363232" y="-1987376"/>
            <a:ext cx="2461634" cy="2888224"/>
            <a:chOff x="-1363232" y="-1987376"/>
            <a:chExt cx="2461634" cy="2888224"/>
          </a:xfrm>
        </p:grpSpPr>
        <p:grpSp>
          <p:nvGrpSpPr>
            <p:cNvPr id="310" name="Google Shape;310;p15"/>
            <p:cNvGrpSpPr/>
            <p:nvPr/>
          </p:nvGrpSpPr>
          <p:grpSpPr>
            <a:xfrm>
              <a:off x="-1363232" y="-1987376"/>
              <a:ext cx="2461634" cy="2888224"/>
              <a:chOff x="4031305" y="-3343476"/>
              <a:chExt cx="2461634" cy="2888224"/>
            </a:xfrm>
          </p:grpSpPr>
          <p:sp>
            <p:nvSpPr>
              <p:cNvPr id="311" name="Google Shape;311;p15"/>
              <p:cNvSpPr/>
              <p:nvPr/>
            </p:nvSpPr>
            <p:spPr>
              <a:xfrm flipH="1" rot="10800000">
                <a:off x="4131013" y="-28379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 flipH="1" rot="10800000">
                <a:off x="4031305" y="-3343476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 flipH="1" rot="10800000">
                <a:off x="6287233" y="-1104828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 flipH="1" rot="10800000">
                <a:off x="6287235" y="-661294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" name="Google Shape;315;p15"/>
            <p:cNvSpPr/>
            <p:nvPr/>
          </p:nvSpPr>
          <p:spPr>
            <a:xfrm flipH="1" rot="10800000">
              <a:off x="277195" y="694797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5"/>
          <p:cNvGrpSpPr/>
          <p:nvPr/>
        </p:nvGrpSpPr>
        <p:grpSpPr>
          <a:xfrm flipH="1">
            <a:off x="7716930" y="-1639701"/>
            <a:ext cx="3249384" cy="2581771"/>
            <a:chOff x="-1787107" y="-1639701"/>
            <a:chExt cx="3249384" cy="2581771"/>
          </a:xfrm>
        </p:grpSpPr>
        <p:grpSp>
          <p:nvGrpSpPr>
            <p:cNvPr id="317" name="Google Shape;317;p15"/>
            <p:cNvGrpSpPr/>
            <p:nvPr/>
          </p:nvGrpSpPr>
          <p:grpSpPr>
            <a:xfrm>
              <a:off x="-1787107" y="-1639701"/>
              <a:ext cx="3249384" cy="2581771"/>
              <a:chOff x="3607430" y="-2995801"/>
              <a:chExt cx="3249384" cy="2581771"/>
            </a:xfrm>
          </p:grpSpPr>
          <p:sp>
            <p:nvSpPr>
              <p:cNvPr id="318" name="Google Shape;318;p15"/>
              <p:cNvSpPr/>
              <p:nvPr/>
            </p:nvSpPr>
            <p:spPr>
              <a:xfrm flipH="1" rot="10800000">
                <a:off x="4312013" y="-27535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 flipH="1" rot="10800000">
                <a:off x="3607430" y="-2995801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 flipH="1" rot="10800000">
                <a:off x="6045333" y="-572416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 flipH="1" rot="10800000">
                <a:off x="6651110" y="-1079244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2" name="Google Shape;322;p15"/>
            <p:cNvSpPr/>
            <p:nvPr/>
          </p:nvSpPr>
          <p:spPr>
            <a:xfrm flipH="1" rot="10800000">
              <a:off x="277195" y="694797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5" name="Google Shape;325;p16"/>
          <p:cNvSpPr txBox="1"/>
          <p:nvPr>
            <p:ph idx="1" type="subTitle"/>
          </p:nvPr>
        </p:nvSpPr>
        <p:spPr>
          <a:xfrm>
            <a:off x="2540350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6" name="Google Shape;326;p16"/>
          <p:cNvSpPr txBox="1"/>
          <p:nvPr>
            <p:ph idx="2" type="subTitle"/>
          </p:nvPr>
        </p:nvSpPr>
        <p:spPr>
          <a:xfrm>
            <a:off x="449475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7" name="Google Shape;327;p16"/>
          <p:cNvSpPr txBox="1"/>
          <p:nvPr>
            <p:ph idx="3" type="subTitle"/>
          </p:nvPr>
        </p:nvSpPr>
        <p:spPr>
          <a:xfrm>
            <a:off x="4707425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8" name="Google Shape;328;p16"/>
          <p:cNvSpPr txBox="1"/>
          <p:nvPr>
            <p:ph idx="4" type="subTitle"/>
          </p:nvPr>
        </p:nvSpPr>
        <p:spPr>
          <a:xfrm>
            <a:off x="6798300" y="30921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29" name="Google Shape;329;p16"/>
          <p:cNvSpPr txBox="1"/>
          <p:nvPr>
            <p:ph idx="5" type="subTitle"/>
          </p:nvPr>
        </p:nvSpPr>
        <p:spPr>
          <a:xfrm>
            <a:off x="449475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0" name="Google Shape;330;p16"/>
          <p:cNvSpPr txBox="1"/>
          <p:nvPr>
            <p:ph idx="6" type="subTitle"/>
          </p:nvPr>
        </p:nvSpPr>
        <p:spPr>
          <a:xfrm>
            <a:off x="2540350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1" name="Google Shape;331;p16"/>
          <p:cNvSpPr txBox="1"/>
          <p:nvPr>
            <p:ph idx="7" type="subTitle"/>
          </p:nvPr>
        </p:nvSpPr>
        <p:spPr>
          <a:xfrm>
            <a:off x="6798300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2" name="Google Shape;332;p16"/>
          <p:cNvSpPr txBox="1"/>
          <p:nvPr>
            <p:ph idx="8" type="subTitle"/>
          </p:nvPr>
        </p:nvSpPr>
        <p:spPr>
          <a:xfrm>
            <a:off x="4707425" y="3441102"/>
            <a:ext cx="1899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33" name="Google Shape;333;p16"/>
          <p:cNvGrpSpPr/>
          <p:nvPr/>
        </p:nvGrpSpPr>
        <p:grpSpPr>
          <a:xfrm>
            <a:off x="7313341" y="-1778296"/>
            <a:ext cx="3500436" cy="3312684"/>
            <a:chOff x="7090666" y="-1261371"/>
            <a:chExt cx="3500436" cy="3312684"/>
          </a:xfrm>
        </p:grpSpPr>
        <p:sp>
          <p:nvSpPr>
            <p:cNvPr id="334" name="Google Shape;334;p16"/>
            <p:cNvSpPr/>
            <p:nvPr/>
          </p:nvSpPr>
          <p:spPr>
            <a:xfrm rot="10800000">
              <a:off x="7972770" y="-1261371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 rot="10800000">
              <a:off x="8202708" y="-1005372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 rot="10800000">
              <a:off x="8380157" y="-71799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 rot="10800000">
              <a:off x="8247584" y="1417426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 rot="10800000">
              <a:off x="8068143" y="1892899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 rot="10800000">
              <a:off x="7090666" y="8617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 rot="10800000">
              <a:off x="7603986" y="127403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16"/>
          <p:cNvGrpSpPr/>
          <p:nvPr/>
        </p:nvGrpSpPr>
        <p:grpSpPr>
          <a:xfrm>
            <a:off x="-2072563" y="-1998722"/>
            <a:ext cx="4226616" cy="3533111"/>
            <a:chOff x="-2085486" y="-2056877"/>
            <a:chExt cx="4226616" cy="3533111"/>
          </a:xfrm>
        </p:grpSpPr>
        <p:sp>
          <p:nvSpPr>
            <p:cNvPr id="343" name="Google Shape;343;p16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 rot="5400000">
              <a:off x="-742475" y="-205687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 rot="5400000">
              <a:off x="1392788" y="7875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 rot="5400000">
              <a:off x="473616" y="131783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 rot="5400000">
              <a:off x="681887" y="3864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2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4" name="Google Shape;354;p17"/>
          <p:cNvSpPr txBox="1"/>
          <p:nvPr>
            <p:ph idx="1" type="subTitle"/>
          </p:nvPr>
        </p:nvSpPr>
        <p:spPr>
          <a:xfrm>
            <a:off x="2540350" y="1968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5" name="Google Shape;355;p17"/>
          <p:cNvSpPr txBox="1"/>
          <p:nvPr>
            <p:ph idx="2" type="subTitle"/>
          </p:nvPr>
        </p:nvSpPr>
        <p:spPr>
          <a:xfrm>
            <a:off x="449475" y="3111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6" name="Google Shape;356;p17"/>
          <p:cNvSpPr txBox="1"/>
          <p:nvPr>
            <p:ph idx="3" type="subTitle"/>
          </p:nvPr>
        </p:nvSpPr>
        <p:spPr>
          <a:xfrm>
            <a:off x="4707425" y="3111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7" name="Google Shape;357;p17"/>
          <p:cNvSpPr txBox="1"/>
          <p:nvPr>
            <p:ph idx="4" type="subTitle"/>
          </p:nvPr>
        </p:nvSpPr>
        <p:spPr>
          <a:xfrm>
            <a:off x="6798300" y="1968126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0" sz="14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358" name="Google Shape;358;p17"/>
          <p:cNvSpPr txBox="1"/>
          <p:nvPr>
            <p:ph idx="5" type="subTitle"/>
          </p:nvPr>
        </p:nvSpPr>
        <p:spPr>
          <a:xfrm>
            <a:off x="449475" y="3411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9" name="Google Shape;359;p17"/>
          <p:cNvSpPr txBox="1"/>
          <p:nvPr>
            <p:ph idx="6" type="subTitle"/>
          </p:nvPr>
        </p:nvSpPr>
        <p:spPr>
          <a:xfrm>
            <a:off x="2540350" y="2268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0" name="Google Shape;360;p17"/>
          <p:cNvSpPr txBox="1"/>
          <p:nvPr>
            <p:ph idx="7" type="subTitle"/>
          </p:nvPr>
        </p:nvSpPr>
        <p:spPr>
          <a:xfrm>
            <a:off x="6798300" y="2268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1" name="Google Shape;361;p17"/>
          <p:cNvSpPr txBox="1"/>
          <p:nvPr>
            <p:ph idx="8" type="subTitle"/>
          </p:nvPr>
        </p:nvSpPr>
        <p:spPr>
          <a:xfrm>
            <a:off x="4707425" y="3411298"/>
            <a:ext cx="18990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2F2F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62" name="Google Shape;362;p17"/>
          <p:cNvCxnSpPr/>
          <p:nvPr/>
        </p:nvCxnSpPr>
        <p:spPr>
          <a:xfrm>
            <a:off x="2446525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17"/>
          <p:cNvCxnSpPr/>
          <p:nvPr/>
        </p:nvCxnSpPr>
        <p:spPr>
          <a:xfrm>
            <a:off x="4572000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17"/>
          <p:cNvCxnSpPr/>
          <p:nvPr/>
        </p:nvCxnSpPr>
        <p:spPr>
          <a:xfrm>
            <a:off x="6697400" y="1818100"/>
            <a:ext cx="0" cy="2631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5" name="Google Shape;365;p17"/>
          <p:cNvGrpSpPr/>
          <p:nvPr/>
        </p:nvGrpSpPr>
        <p:grpSpPr>
          <a:xfrm>
            <a:off x="-1704057" y="-1522928"/>
            <a:ext cx="3981935" cy="2815716"/>
            <a:chOff x="-1627857" y="-1522928"/>
            <a:chExt cx="3981935" cy="2815716"/>
          </a:xfrm>
        </p:grpSpPr>
        <p:sp>
          <p:nvSpPr>
            <p:cNvPr id="366" name="Google Shape;366;p17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7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7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17"/>
          <p:cNvGrpSpPr/>
          <p:nvPr/>
        </p:nvGrpSpPr>
        <p:grpSpPr>
          <a:xfrm>
            <a:off x="7441104" y="-2588091"/>
            <a:ext cx="3013211" cy="3938525"/>
            <a:chOff x="6798991" y="221771"/>
            <a:chExt cx="3013211" cy="3938525"/>
          </a:xfrm>
        </p:grpSpPr>
        <p:sp>
          <p:nvSpPr>
            <p:cNvPr id="374" name="Google Shape;374;p17"/>
            <p:cNvSpPr/>
            <p:nvPr/>
          </p:nvSpPr>
          <p:spPr>
            <a:xfrm rot="10800000">
              <a:off x="7633470" y="102140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7"/>
            <p:cNvSpPr/>
            <p:nvPr/>
          </p:nvSpPr>
          <p:spPr>
            <a:xfrm rot="10800000">
              <a:off x="7561999" y="221771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 rot="10800000">
              <a:off x="7122433" y="88080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 rot="10800000">
              <a:off x="7601257" y="1488583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 rot="10800000">
              <a:off x="8042359" y="3952563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 rot="10800000">
              <a:off x="7198584" y="2297136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 rot="10800000">
              <a:off x="6798991" y="34541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 rot="10800000">
              <a:off x="7264673" y="30668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 rot="10800000">
              <a:off x="7079186" y="35356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17"/>
          <p:cNvSpPr/>
          <p:nvPr/>
        </p:nvSpPr>
        <p:spPr>
          <a:xfrm rot="10800000">
            <a:off x="6697401" y="-168798"/>
            <a:ext cx="344644" cy="344644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ONLY_1_1">
    <p:bg>
      <p:bgPr>
        <a:solidFill>
          <a:schemeClr val="accen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8"/>
          <p:cNvSpPr txBox="1"/>
          <p:nvPr>
            <p:ph type="title"/>
          </p:nvPr>
        </p:nvSpPr>
        <p:spPr>
          <a:xfrm>
            <a:off x="599100" y="531475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6" name="Google Shape;386;p18"/>
          <p:cNvSpPr txBox="1"/>
          <p:nvPr>
            <p:ph idx="2" type="title"/>
          </p:nvPr>
        </p:nvSpPr>
        <p:spPr>
          <a:xfrm>
            <a:off x="2033153" y="1877714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7" name="Google Shape;387;p18"/>
          <p:cNvSpPr txBox="1"/>
          <p:nvPr>
            <p:ph idx="1" type="subTitle"/>
          </p:nvPr>
        </p:nvSpPr>
        <p:spPr>
          <a:xfrm>
            <a:off x="2033153" y="2281003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8" name="Google Shape;388;p18"/>
          <p:cNvSpPr txBox="1"/>
          <p:nvPr>
            <p:ph idx="3" type="title"/>
          </p:nvPr>
        </p:nvSpPr>
        <p:spPr>
          <a:xfrm>
            <a:off x="2033153" y="3398157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89" name="Google Shape;389;p18"/>
          <p:cNvSpPr txBox="1"/>
          <p:nvPr>
            <p:ph idx="4" type="subTitle"/>
          </p:nvPr>
        </p:nvSpPr>
        <p:spPr>
          <a:xfrm>
            <a:off x="2033150" y="3793375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0" name="Google Shape;390;p18"/>
          <p:cNvSpPr txBox="1"/>
          <p:nvPr>
            <p:ph idx="5" type="title"/>
          </p:nvPr>
        </p:nvSpPr>
        <p:spPr>
          <a:xfrm>
            <a:off x="5740176" y="1877714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1" name="Google Shape;391;p18"/>
          <p:cNvSpPr txBox="1"/>
          <p:nvPr>
            <p:ph idx="6" type="subTitle"/>
          </p:nvPr>
        </p:nvSpPr>
        <p:spPr>
          <a:xfrm>
            <a:off x="5740172" y="2281003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2" name="Google Shape;392;p18"/>
          <p:cNvSpPr txBox="1"/>
          <p:nvPr>
            <p:ph idx="7" type="title"/>
          </p:nvPr>
        </p:nvSpPr>
        <p:spPr>
          <a:xfrm>
            <a:off x="5740176" y="3398157"/>
            <a:ext cx="24231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3" name="Google Shape;393;p18"/>
          <p:cNvSpPr txBox="1"/>
          <p:nvPr>
            <p:ph idx="8" type="subTitle"/>
          </p:nvPr>
        </p:nvSpPr>
        <p:spPr>
          <a:xfrm>
            <a:off x="5740173" y="3793375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4" name="Google Shape;394;p18"/>
          <p:cNvSpPr/>
          <p:nvPr/>
        </p:nvSpPr>
        <p:spPr>
          <a:xfrm rot="10800000">
            <a:off x="8007119" y="-1233121"/>
            <a:ext cx="2210945" cy="221094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8"/>
          <p:cNvSpPr/>
          <p:nvPr/>
        </p:nvSpPr>
        <p:spPr>
          <a:xfrm rot="10800000">
            <a:off x="7874547" y="902297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8"/>
          <p:cNvSpPr/>
          <p:nvPr/>
        </p:nvSpPr>
        <p:spPr>
          <a:xfrm rot="10800000">
            <a:off x="7124319" y="120799"/>
            <a:ext cx="395582" cy="395552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-2199508" y="-1987376"/>
            <a:ext cx="4042185" cy="3280027"/>
            <a:chOff x="3195029" y="-3343476"/>
            <a:chExt cx="4042185" cy="3280027"/>
          </a:xfrm>
        </p:grpSpPr>
        <p:sp>
          <p:nvSpPr>
            <p:cNvPr id="398" name="Google Shape;398;p18"/>
            <p:cNvSpPr/>
            <p:nvPr/>
          </p:nvSpPr>
          <p:spPr>
            <a:xfrm flipH="1" rot="10800000">
              <a:off x="3195029" y="-2979647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 flipH="1" rot="10800000">
              <a:off x="4131013" y="-28379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 flipH="1" rot="10800000">
              <a:off x="4785702" y="-295927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 flipH="1" rot="10800000">
              <a:off x="4031305" y="-3343476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 flipH="1" rot="10800000">
              <a:off x="6583233" y="-791578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 flipH="1" rot="10800000">
              <a:off x="6089336" y="-477238"/>
              <a:ext cx="414051" cy="413790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 flipH="1" rot="10800000">
              <a:off x="7031510" y="-104579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8"/>
          <p:cNvSpPr/>
          <p:nvPr/>
        </p:nvSpPr>
        <p:spPr>
          <a:xfrm rot="10800000">
            <a:off x="7663153" y="-2103410"/>
            <a:ext cx="2753543" cy="2753515"/>
          </a:xfrm>
          <a:custGeom>
            <a:rect b="b" l="l" r="r" t="t"/>
            <a:pathLst>
              <a:path extrusionOk="0" h="97703" w="97704">
                <a:moveTo>
                  <a:pt x="84987" y="1"/>
                </a:moveTo>
                <a:lnTo>
                  <a:pt x="0" y="84987"/>
                </a:lnTo>
                <a:lnTo>
                  <a:pt x="12716" y="97703"/>
                </a:lnTo>
                <a:lnTo>
                  <a:pt x="97703" y="12716"/>
                </a:lnTo>
                <a:lnTo>
                  <a:pt x="84987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8"/>
          <p:cNvSpPr/>
          <p:nvPr/>
        </p:nvSpPr>
        <p:spPr>
          <a:xfrm rot="10800000">
            <a:off x="-348903" y="-978428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"/>
          <p:cNvSpPr/>
          <p:nvPr/>
        </p:nvSpPr>
        <p:spPr>
          <a:xfrm rot="10800000">
            <a:off x="8709291" y="1231772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8"/>
          <p:cNvSpPr/>
          <p:nvPr/>
        </p:nvSpPr>
        <p:spPr>
          <a:xfrm rot="10800000">
            <a:off x="-477437" y="-1445171"/>
            <a:ext cx="336584" cy="336584"/>
          </a:xfrm>
          <a:custGeom>
            <a:rect b="b" l="l" r="r" t="t"/>
            <a:pathLst>
              <a:path extrusionOk="0" h="11943" w="11943">
                <a:moveTo>
                  <a:pt x="5965" y="1"/>
                </a:moveTo>
                <a:lnTo>
                  <a:pt x="0" y="5966"/>
                </a:lnTo>
                <a:lnTo>
                  <a:pt x="5965" y="11943"/>
                </a:lnTo>
                <a:lnTo>
                  <a:pt x="11942" y="5966"/>
                </a:lnTo>
                <a:lnTo>
                  <a:pt x="5965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8"/>
          <p:cNvSpPr/>
          <p:nvPr/>
        </p:nvSpPr>
        <p:spPr>
          <a:xfrm rot="10800000">
            <a:off x="8673296" y="-1555301"/>
            <a:ext cx="2255925" cy="2255586"/>
          </a:xfrm>
          <a:custGeom>
            <a:rect b="b" l="l" r="r" t="t"/>
            <a:pathLst>
              <a:path extrusionOk="0" h="80035" w="80047">
                <a:moveTo>
                  <a:pt x="76141" y="1"/>
                </a:moveTo>
                <a:lnTo>
                  <a:pt x="1" y="76141"/>
                </a:lnTo>
                <a:lnTo>
                  <a:pt x="3894" y="80034"/>
                </a:lnTo>
                <a:lnTo>
                  <a:pt x="80046" y="3894"/>
                </a:lnTo>
                <a:lnTo>
                  <a:pt x="7614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"/>
          <p:cNvSpPr/>
          <p:nvPr/>
        </p:nvSpPr>
        <p:spPr>
          <a:xfrm rot="10800000">
            <a:off x="-1043926" y="-1739619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8"/>
          <p:cNvSpPr/>
          <p:nvPr/>
        </p:nvSpPr>
        <p:spPr>
          <a:xfrm rot="10800000">
            <a:off x="-1303871" y="-1320203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8"/>
          <p:cNvSpPr/>
          <p:nvPr/>
        </p:nvSpPr>
        <p:spPr>
          <a:xfrm flipH="1" rot="10800000">
            <a:off x="519895" y="1390147"/>
            <a:ext cx="158414" cy="158386"/>
          </a:xfrm>
          <a:custGeom>
            <a:rect b="b" l="l" r="r" t="t"/>
            <a:pathLst>
              <a:path extrusionOk="0" h="5620" w="5621">
                <a:moveTo>
                  <a:pt x="2811" y="631"/>
                </a:moveTo>
                <a:lnTo>
                  <a:pt x="4989" y="2810"/>
                </a:lnTo>
                <a:lnTo>
                  <a:pt x="2811" y="4989"/>
                </a:lnTo>
                <a:lnTo>
                  <a:pt x="632" y="2810"/>
                </a:lnTo>
                <a:lnTo>
                  <a:pt x="2811" y="631"/>
                </a:lnTo>
                <a:close/>
                <a:moveTo>
                  <a:pt x="2811" y="0"/>
                </a:moveTo>
                <a:lnTo>
                  <a:pt x="1" y="2810"/>
                </a:lnTo>
                <a:lnTo>
                  <a:pt x="2811" y="5620"/>
                </a:lnTo>
                <a:lnTo>
                  <a:pt x="5620" y="2810"/>
                </a:lnTo>
                <a:lnTo>
                  <a:pt x="2811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ONE_COLUMN_TEXT_2_1_1">
    <p:bg>
      <p:bgPr>
        <a:solidFill>
          <a:schemeClr val="accen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9"/>
          <p:cNvSpPr txBox="1"/>
          <p:nvPr>
            <p:ph type="ctrTitle"/>
          </p:nvPr>
        </p:nvSpPr>
        <p:spPr>
          <a:xfrm>
            <a:off x="571476" y="536101"/>
            <a:ext cx="6163200" cy="6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5" name="Google Shape;415;p19"/>
          <p:cNvSpPr txBox="1"/>
          <p:nvPr>
            <p:ph idx="1" type="subTitle"/>
          </p:nvPr>
        </p:nvSpPr>
        <p:spPr>
          <a:xfrm>
            <a:off x="599100" y="2438775"/>
            <a:ext cx="29793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19"/>
          <p:cNvSpPr txBox="1"/>
          <p:nvPr>
            <p:ph idx="2" type="subTitle"/>
          </p:nvPr>
        </p:nvSpPr>
        <p:spPr>
          <a:xfrm>
            <a:off x="3787600" y="2438775"/>
            <a:ext cx="2979300" cy="17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7" name="Google Shape;417;p19"/>
          <p:cNvSpPr txBox="1"/>
          <p:nvPr>
            <p:ph idx="3" type="ctrTitle"/>
          </p:nvPr>
        </p:nvSpPr>
        <p:spPr>
          <a:xfrm>
            <a:off x="599100" y="4124549"/>
            <a:ext cx="2979300" cy="453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18" name="Google Shape;418;p19"/>
          <p:cNvSpPr txBox="1"/>
          <p:nvPr>
            <p:ph idx="4" type="ctrTitle"/>
          </p:nvPr>
        </p:nvSpPr>
        <p:spPr>
          <a:xfrm>
            <a:off x="3787600" y="4124549"/>
            <a:ext cx="2979300" cy="453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 Condensed Medium"/>
              <a:buChar char="-"/>
              <a:defRPr sz="16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419" name="Google Shape;419;p19"/>
          <p:cNvSpPr/>
          <p:nvPr/>
        </p:nvSpPr>
        <p:spPr>
          <a:xfrm>
            <a:off x="8274403" y="4448704"/>
            <a:ext cx="349586" cy="350179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19"/>
          <p:cNvGrpSpPr/>
          <p:nvPr/>
        </p:nvGrpSpPr>
        <p:grpSpPr>
          <a:xfrm>
            <a:off x="6552420" y="-1457516"/>
            <a:ext cx="3795235" cy="4859418"/>
            <a:chOff x="6552420" y="-1457516"/>
            <a:chExt cx="3795235" cy="4859418"/>
          </a:xfrm>
        </p:grpSpPr>
        <p:grpSp>
          <p:nvGrpSpPr>
            <p:cNvPr id="421" name="Google Shape;421;p19"/>
            <p:cNvGrpSpPr/>
            <p:nvPr/>
          </p:nvGrpSpPr>
          <p:grpSpPr>
            <a:xfrm>
              <a:off x="6552420" y="-1457516"/>
              <a:ext cx="3795235" cy="4397633"/>
              <a:chOff x="6456567" y="221771"/>
              <a:chExt cx="3795235" cy="4397633"/>
            </a:xfrm>
          </p:grpSpPr>
          <p:sp>
            <p:nvSpPr>
              <p:cNvPr id="422" name="Google Shape;422;p19"/>
              <p:cNvSpPr/>
              <p:nvPr/>
            </p:nvSpPr>
            <p:spPr>
              <a:xfrm rot="10800000">
                <a:off x="7282491" y="128985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 rot="10800000">
                <a:off x="7180999" y="221771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 rot="10800000">
                <a:off x="7122433" y="880803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 rot="10800000">
                <a:off x="8040857" y="1679083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 rot="10800000">
                <a:off x="7908284" y="3814501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 rot="10800000">
                <a:off x="7282484" y="4274761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 rot="10800000">
                <a:off x="6646591" y="2996925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 rot="10800000">
                <a:off x="6456567" y="2066960"/>
                <a:ext cx="536567" cy="536228"/>
              </a:xfrm>
              <a:custGeom>
                <a:rect b="b" l="l" r="r" t="t"/>
                <a:pathLst>
                  <a:path extrusionOk="0" h="19027" w="19039">
                    <a:moveTo>
                      <a:pt x="9525" y="0"/>
                    </a:moveTo>
                    <a:lnTo>
                      <a:pt x="0" y="9513"/>
                    </a:lnTo>
                    <a:lnTo>
                      <a:pt x="9525" y="19027"/>
                    </a:lnTo>
                    <a:lnTo>
                      <a:pt x="19038" y="9513"/>
                    </a:lnTo>
                    <a:lnTo>
                      <a:pt x="952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 rot="10800000">
                <a:off x="7264673" y="3066895"/>
                <a:ext cx="336584" cy="336584"/>
              </a:xfrm>
              <a:custGeom>
                <a:rect b="b" l="l" r="r" t="t"/>
                <a:pathLst>
                  <a:path extrusionOk="0" h="11943" w="11943">
                    <a:moveTo>
                      <a:pt x="5965" y="1"/>
                    </a:moveTo>
                    <a:lnTo>
                      <a:pt x="0" y="5966"/>
                    </a:lnTo>
                    <a:lnTo>
                      <a:pt x="5965" y="11943"/>
                    </a:lnTo>
                    <a:lnTo>
                      <a:pt x="11942" y="5966"/>
                    </a:lnTo>
                    <a:lnTo>
                      <a:pt x="59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 rot="10800000">
                <a:off x="6926786" y="3535659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3" name="Google Shape;433;p19"/>
            <p:cNvSpPr/>
            <p:nvPr/>
          </p:nvSpPr>
          <p:spPr>
            <a:xfrm rot="10800000">
              <a:off x="8192195" y="281026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 rot="10800000">
              <a:off x="8049640" y="31958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ONE_COLUMN_TEXT_1_1_2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"/>
          <p:cNvSpPr txBox="1"/>
          <p:nvPr>
            <p:ph type="title"/>
          </p:nvPr>
        </p:nvSpPr>
        <p:spPr>
          <a:xfrm>
            <a:off x="2174575" y="420152"/>
            <a:ext cx="479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7" name="Google Shape;437;p20"/>
          <p:cNvSpPr txBox="1"/>
          <p:nvPr>
            <p:ph idx="1" type="subTitle"/>
          </p:nvPr>
        </p:nvSpPr>
        <p:spPr>
          <a:xfrm>
            <a:off x="2213575" y="3462734"/>
            <a:ext cx="4717200" cy="9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38" name="Google Shape;438;p20"/>
          <p:cNvGrpSpPr/>
          <p:nvPr/>
        </p:nvGrpSpPr>
        <p:grpSpPr>
          <a:xfrm>
            <a:off x="7393741" y="-1060432"/>
            <a:ext cx="3605211" cy="4226616"/>
            <a:chOff x="7298566" y="-573980"/>
            <a:chExt cx="3605211" cy="4226616"/>
          </a:xfrm>
        </p:grpSpPr>
        <p:sp>
          <p:nvSpPr>
            <p:cNvPr id="439" name="Google Shape;439;p20"/>
            <p:cNvSpPr/>
            <p:nvPr/>
          </p:nvSpPr>
          <p:spPr>
            <a:xfrm rot="10800000">
              <a:off x="7934466" y="49410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 rot="10800000">
              <a:off x="8285445" y="225652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 rot="10800000">
              <a:off x="8213974" y="-5739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 rot="10800000">
              <a:off x="7774408" y="85051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 rot="10800000">
              <a:off x="8692832" y="8833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 rot="10800000">
              <a:off x="8560259" y="30187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 rot="10800000">
              <a:off x="7850559" y="15013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 rot="10800000">
              <a:off x="8134443" y="34942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 rot="10800000">
              <a:off x="7298566" y="26583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 rot="10800000">
              <a:off x="7559292" y="30865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 rot="10800000">
              <a:off x="7916648" y="22711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 rot="10800000">
              <a:off x="7578761" y="27399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20"/>
          <p:cNvGrpSpPr/>
          <p:nvPr/>
        </p:nvGrpSpPr>
        <p:grpSpPr>
          <a:xfrm flipH="1">
            <a:off x="-1863484" y="-1060432"/>
            <a:ext cx="3605211" cy="4226616"/>
            <a:chOff x="7298566" y="-573980"/>
            <a:chExt cx="3605211" cy="4226616"/>
          </a:xfrm>
        </p:grpSpPr>
        <p:sp>
          <p:nvSpPr>
            <p:cNvPr id="452" name="Google Shape;452;p20"/>
            <p:cNvSpPr/>
            <p:nvPr/>
          </p:nvSpPr>
          <p:spPr>
            <a:xfrm rot="10800000">
              <a:off x="7934466" y="49410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 rot="10800000">
              <a:off x="8285445" y="225652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 rot="10800000">
              <a:off x="8213974" y="-5739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 rot="10800000">
              <a:off x="7774408" y="85051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 rot="10800000">
              <a:off x="8692832" y="8833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 rot="10800000">
              <a:off x="8560259" y="30187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 rot="10800000">
              <a:off x="7850559" y="15013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 rot="10800000">
              <a:off x="8134443" y="34942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 rot="10800000">
              <a:off x="7298566" y="26583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 rot="10800000">
              <a:off x="7559292" y="30865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 rot="10800000">
              <a:off x="7916648" y="22711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 rot="10800000">
              <a:off x="7578761" y="27399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1558077" y="2114976"/>
            <a:ext cx="6027980" cy="6027980"/>
          </a:xfrm>
          <a:custGeom>
            <a:rect b="b" l="l" r="r" t="t"/>
            <a:pathLst>
              <a:path extrusionOk="0" h="12229" w="12229">
                <a:moveTo>
                  <a:pt x="6121" y="1"/>
                </a:moveTo>
                <a:lnTo>
                  <a:pt x="1" y="6120"/>
                </a:lnTo>
                <a:lnTo>
                  <a:pt x="6121" y="12228"/>
                </a:lnTo>
                <a:lnTo>
                  <a:pt x="12229" y="6120"/>
                </a:lnTo>
                <a:lnTo>
                  <a:pt x="6121" y="1"/>
                </a:lnTo>
                <a:close/>
              </a:path>
            </a:pathLst>
          </a:custGeom>
          <a:gradFill>
            <a:gsLst>
              <a:gs pos="0">
                <a:srgbClr val="FB7843"/>
              </a:gs>
              <a:gs pos="100000">
                <a:srgbClr val="E85CDB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-1115684" y="-228605"/>
            <a:ext cx="3605211" cy="3567585"/>
            <a:chOff x="-1115684" y="691895"/>
            <a:chExt cx="3605211" cy="3567585"/>
          </a:xfrm>
        </p:grpSpPr>
        <p:sp>
          <p:nvSpPr>
            <p:cNvPr id="41" name="Google Shape;41;p3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rgbClr val="FB7843"/>
                </a:gs>
                <a:gs pos="100000">
                  <a:srgbClr val="E85CDB"/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" name="Google Shape;51;p3"/>
          <p:cNvGrpSpPr/>
          <p:nvPr/>
        </p:nvGrpSpPr>
        <p:grpSpPr>
          <a:xfrm>
            <a:off x="6725678" y="216894"/>
            <a:ext cx="3651827" cy="3549464"/>
            <a:chOff x="7253877" y="1275092"/>
            <a:chExt cx="3651827" cy="3549464"/>
          </a:xfrm>
        </p:grpSpPr>
        <p:sp>
          <p:nvSpPr>
            <p:cNvPr id="52" name="Google Shape;52;p3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rgbClr val="E85CDB"/>
                </a:gs>
                <a:gs pos="100000">
                  <a:srgbClr val="FB7843"/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3"/>
          <p:cNvSpPr txBox="1"/>
          <p:nvPr>
            <p:ph type="title"/>
          </p:nvPr>
        </p:nvSpPr>
        <p:spPr>
          <a:xfrm>
            <a:off x="1207825" y="3983254"/>
            <a:ext cx="6700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3"/>
          <p:cNvSpPr txBox="1"/>
          <p:nvPr>
            <p:ph hasCustomPrompt="1" idx="2" type="title"/>
          </p:nvPr>
        </p:nvSpPr>
        <p:spPr>
          <a:xfrm>
            <a:off x="3722450" y="526575"/>
            <a:ext cx="1699200" cy="31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ONE_COLUMN_TEXT_1_1_1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1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66" name="Google Shape;466;p21"/>
          <p:cNvGrpSpPr/>
          <p:nvPr/>
        </p:nvGrpSpPr>
        <p:grpSpPr>
          <a:xfrm flipH="1">
            <a:off x="7376172" y="-1239333"/>
            <a:ext cx="2601531" cy="2830797"/>
            <a:chOff x="-1413532" y="-1458408"/>
            <a:chExt cx="2601531" cy="2830797"/>
          </a:xfrm>
        </p:grpSpPr>
        <p:sp>
          <p:nvSpPr>
            <p:cNvPr id="467" name="Google Shape;467;p21"/>
            <p:cNvSpPr/>
            <p:nvPr/>
          </p:nvSpPr>
          <p:spPr>
            <a:xfrm rot="5400000">
              <a:off x="-1273114" y="-14582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1"/>
            <p:cNvSpPr/>
            <p:nvPr/>
          </p:nvSpPr>
          <p:spPr>
            <a:xfrm rot="5400000">
              <a:off x="-1413701" y="-11894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 rot="5400000">
              <a:off x="980111" y="2409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 rot="5400000">
              <a:off x="2801" y="645502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1"/>
            <p:cNvSpPr/>
            <p:nvPr/>
          </p:nvSpPr>
          <p:spPr>
            <a:xfrm rot="5400000">
              <a:off x="464452" y="12139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21"/>
          <p:cNvGrpSpPr/>
          <p:nvPr/>
        </p:nvGrpSpPr>
        <p:grpSpPr>
          <a:xfrm>
            <a:off x="356395" y="4200075"/>
            <a:ext cx="513193" cy="598807"/>
            <a:chOff x="356395" y="4200075"/>
            <a:chExt cx="513193" cy="598807"/>
          </a:xfrm>
        </p:grpSpPr>
        <p:sp>
          <p:nvSpPr>
            <p:cNvPr id="473" name="Google Shape;473;p21"/>
            <p:cNvSpPr/>
            <p:nvPr/>
          </p:nvSpPr>
          <p:spPr>
            <a:xfrm>
              <a:off x="520003" y="4448703"/>
              <a:ext cx="349586" cy="350179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1"/>
            <p:cNvSpPr/>
            <p:nvPr/>
          </p:nvSpPr>
          <p:spPr>
            <a:xfrm flipH="1" rot="-5400000">
              <a:off x="356381" y="42000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1"/>
          <p:cNvSpPr/>
          <p:nvPr/>
        </p:nvSpPr>
        <p:spPr>
          <a:xfrm flipH="1" rot="-5400000">
            <a:off x="9039980" y="668057"/>
            <a:ext cx="208043" cy="207733"/>
          </a:xfrm>
          <a:custGeom>
            <a:rect b="b" l="l" r="r" t="t"/>
            <a:pathLst>
              <a:path extrusionOk="0" h="7371" w="7382">
                <a:moveTo>
                  <a:pt x="3691" y="1"/>
                </a:moveTo>
                <a:lnTo>
                  <a:pt x="0" y="3680"/>
                </a:lnTo>
                <a:lnTo>
                  <a:pt x="3691" y="7371"/>
                </a:lnTo>
                <a:lnTo>
                  <a:pt x="7382" y="3680"/>
                </a:lnTo>
                <a:lnTo>
                  <a:pt x="369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E_COLUMN_TEXT_1_1_1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2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78" name="Google Shape;478;p22"/>
          <p:cNvGrpSpPr/>
          <p:nvPr/>
        </p:nvGrpSpPr>
        <p:grpSpPr>
          <a:xfrm>
            <a:off x="8362428" y="-1382208"/>
            <a:ext cx="2506090" cy="6273529"/>
            <a:chOff x="8190526" y="-1458408"/>
            <a:chExt cx="2506090" cy="6273529"/>
          </a:xfrm>
        </p:grpSpPr>
        <p:grpSp>
          <p:nvGrpSpPr>
            <p:cNvPr id="479" name="Google Shape;479;p22"/>
            <p:cNvGrpSpPr/>
            <p:nvPr/>
          </p:nvGrpSpPr>
          <p:grpSpPr>
            <a:xfrm flipH="1">
              <a:off x="8190526" y="-1458408"/>
              <a:ext cx="2506090" cy="6273529"/>
              <a:chOff x="-1765719" y="-1458408"/>
              <a:chExt cx="2506090" cy="6273529"/>
            </a:xfrm>
          </p:grpSpPr>
          <p:sp>
            <p:nvSpPr>
              <p:cNvPr id="480" name="Google Shape;480;p22"/>
              <p:cNvSpPr/>
              <p:nvPr/>
            </p:nvSpPr>
            <p:spPr>
              <a:xfrm rot="5400000">
                <a:off x="-1273114" y="-1458225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2"/>
              <p:cNvSpPr/>
              <p:nvPr/>
            </p:nvSpPr>
            <p:spPr>
              <a:xfrm rot="5400000">
                <a:off x="-1578763" y="-1267484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2"/>
              <p:cNvSpPr/>
              <p:nvPr/>
            </p:nvSpPr>
            <p:spPr>
              <a:xfrm rot="5400000">
                <a:off x="-29924" y="850252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 rot="5400000">
                <a:off x="63203" y="4369500"/>
                <a:ext cx="158386" cy="158414"/>
              </a:xfrm>
              <a:custGeom>
                <a:rect b="b" l="l" r="r" t="t"/>
                <a:pathLst>
                  <a:path extrusionOk="0" h="5621" w="562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 rot="5400000">
                <a:off x="464452" y="1360239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2"/>
              <p:cNvSpPr/>
              <p:nvPr/>
            </p:nvSpPr>
            <p:spPr>
              <a:xfrm rot="5400000">
                <a:off x="-1286976" y="1215963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2"/>
              <p:cNvSpPr/>
              <p:nvPr/>
            </p:nvSpPr>
            <p:spPr>
              <a:xfrm rot="5400000">
                <a:off x="-1515388" y="2192941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2"/>
              <p:cNvSpPr/>
              <p:nvPr/>
            </p:nvSpPr>
            <p:spPr>
              <a:xfrm rot="5400000">
                <a:off x="-1765888" y="129266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2"/>
              <p:cNvSpPr/>
              <p:nvPr/>
            </p:nvSpPr>
            <p:spPr>
              <a:xfrm rot="5400000">
                <a:off x="38374" y="4607232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2"/>
              <p:cNvSpPr/>
              <p:nvPr/>
            </p:nvSpPr>
            <p:spPr>
              <a:xfrm rot="5400000">
                <a:off x="38374" y="1335570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0" name="Google Shape;490;p22"/>
            <p:cNvSpPr/>
            <p:nvPr/>
          </p:nvSpPr>
          <p:spPr>
            <a:xfrm flipH="1" rot="-5400000">
              <a:off x="8440880" y="34830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&amp; Credits">
  <p:cSld name="SECTION_TITLE_AND_DESCRIPTION_1">
    <p:bg>
      <p:bgPr>
        <a:solidFill>
          <a:schemeClr val="accen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3"/>
          <p:cNvSpPr txBox="1"/>
          <p:nvPr/>
        </p:nvSpPr>
        <p:spPr>
          <a:xfrm>
            <a:off x="4495800" y="3692150"/>
            <a:ext cx="40491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Slidesgo, including icons by Flaticon, and infographics &amp; images by Freepik and illustrations by Stories</a:t>
            </a:r>
            <a:endParaRPr sz="1000">
              <a:solidFill>
                <a:schemeClr val="accent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" name="Google Shape;493;p23"/>
          <p:cNvSpPr txBox="1"/>
          <p:nvPr>
            <p:ph type="title"/>
          </p:nvPr>
        </p:nvSpPr>
        <p:spPr>
          <a:xfrm>
            <a:off x="4441625" y="672246"/>
            <a:ext cx="40992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5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4" name="Google Shape;494;p23"/>
          <p:cNvSpPr txBox="1"/>
          <p:nvPr>
            <p:ph idx="1" type="subTitle"/>
          </p:nvPr>
        </p:nvSpPr>
        <p:spPr>
          <a:xfrm>
            <a:off x="4475750" y="4173650"/>
            <a:ext cx="4069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b="0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495" name="Google Shape;495;p23"/>
          <p:cNvSpPr txBox="1"/>
          <p:nvPr>
            <p:ph idx="2" type="subTitle"/>
          </p:nvPr>
        </p:nvSpPr>
        <p:spPr>
          <a:xfrm>
            <a:off x="4470875" y="1456150"/>
            <a:ext cx="40692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96" name="Google Shape;496;p23"/>
          <p:cNvGrpSpPr/>
          <p:nvPr/>
        </p:nvGrpSpPr>
        <p:grpSpPr>
          <a:xfrm>
            <a:off x="-1575469" y="-1479303"/>
            <a:ext cx="3981935" cy="2815716"/>
            <a:chOff x="-1627857" y="-1522928"/>
            <a:chExt cx="3981935" cy="2815716"/>
          </a:xfrm>
        </p:grpSpPr>
        <p:sp>
          <p:nvSpPr>
            <p:cNvPr id="497" name="Google Shape;497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23"/>
          <p:cNvGrpSpPr/>
          <p:nvPr/>
        </p:nvGrpSpPr>
        <p:grpSpPr>
          <a:xfrm flipH="1" rot="10800000">
            <a:off x="-1575469" y="3807072"/>
            <a:ext cx="3981935" cy="2815716"/>
            <a:chOff x="-1627857" y="-1522928"/>
            <a:chExt cx="3981935" cy="2815716"/>
          </a:xfrm>
        </p:grpSpPr>
        <p:sp>
          <p:nvSpPr>
            <p:cNvPr id="505" name="Google Shape;505;p23"/>
            <p:cNvSpPr/>
            <p:nvPr/>
          </p:nvSpPr>
          <p:spPr>
            <a:xfrm rot="5400000">
              <a:off x="-1273114" y="-1472425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3"/>
            <p:cNvSpPr/>
            <p:nvPr/>
          </p:nvSpPr>
          <p:spPr>
            <a:xfrm rot="5400000">
              <a:off x="-1628026" y="-1384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3"/>
            <p:cNvSpPr/>
            <p:nvPr/>
          </p:nvSpPr>
          <p:spPr>
            <a:xfrm rot="5400000">
              <a:off x="1520011" y="58357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3"/>
            <p:cNvSpPr/>
            <p:nvPr/>
          </p:nvSpPr>
          <p:spPr>
            <a:xfrm rot="5400000">
              <a:off x="2195678" y="26560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3"/>
            <p:cNvSpPr/>
            <p:nvPr/>
          </p:nvSpPr>
          <p:spPr>
            <a:xfrm rot="5400000">
              <a:off x="331127" y="1134389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3"/>
            <p:cNvSpPr/>
            <p:nvPr/>
          </p:nvSpPr>
          <p:spPr>
            <a:xfrm rot="5400000">
              <a:off x="772560" y="57327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3"/>
            <p:cNvSpPr/>
            <p:nvPr/>
          </p:nvSpPr>
          <p:spPr>
            <a:xfrm rot="5400000">
              <a:off x="-594551" y="-15227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"/>
          <p:cNvSpPr txBox="1"/>
          <p:nvPr>
            <p:ph idx="1" type="subTitle"/>
          </p:nvPr>
        </p:nvSpPr>
        <p:spPr>
          <a:xfrm>
            <a:off x="2198238" y="397189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4" name="Google Shape;514;p24"/>
          <p:cNvSpPr txBox="1"/>
          <p:nvPr>
            <p:ph idx="2" type="subTitle"/>
          </p:nvPr>
        </p:nvSpPr>
        <p:spPr>
          <a:xfrm>
            <a:off x="5306488" y="397189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5" name="Google Shape;515;p24"/>
          <p:cNvSpPr txBox="1"/>
          <p:nvPr>
            <p:ph hasCustomPrompt="1" type="title"/>
          </p:nvPr>
        </p:nvSpPr>
        <p:spPr>
          <a:xfrm>
            <a:off x="817411" y="1500721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6" name="Google Shape;516;p24"/>
          <p:cNvSpPr txBox="1"/>
          <p:nvPr>
            <p:ph hasCustomPrompt="1" idx="3" type="title"/>
          </p:nvPr>
        </p:nvSpPr>
        <p:spPr>
          <a:xfrm>
            <a:off x="3922363" y="1498221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7" name="Google Shape;517;p24"/>
          <p:cNvSpPr txBox="1"/>
          <p:nvPr>
            <p:ph hasCustomPrompt="1" idx="4" type="title"/>
          </p:nvPr>
        </p:nvSpPr>
        <p:spPr>
          <a:xfrm>
            <a:off x="2253112" y="30278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8" name="Google Shape;518;p24"/>
          <p:cNvSpPr txBox="1"/>
          <p:nvPr>
            <p:ph hasCustomPrompt="1" idx="5" type="title"/>
          </p:nvPr>
        </p:nvSpPr>
        <p:spPr>
          <a:xfrm>
            <a:off x="5361386" y="3027846"/>
            <a:ext cx="29652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4"/>
          <p:cNvSpPr txBox="1"/>
          <p:nvPr>
            <p:ph idx="6" type="subTitle"/>
          </p:nvPr>
        </p:nvSpPr>
        <p:spPr>
          <a:xfrm>
            <a:off x="762513" y="2185089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0" name="Google Shape;520;p24"/>
          <p:cNvSpPr txBox="1"/>
          <p:nvPr>
            <p:ph idx="7" type="subTitle"/>
          </p:nvPr>
        </p:nvSpPr>
        <p:spPr>
          <a:xfrm>
            <a:off x="3881554" y="2185089"/>
            <a:ext cx="30609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1" name="Google Shape;521;p24"/>
          <p:cNvSpPr txBox="1"/>
          <p:nvPr>
            <p:ph idx="8" type="subTitle"/>
          </p:nvPr>
        </p:nvSpPr>
        <p:spPr>
          <a:xfrm>
            <a:off x="5306488" y="37105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2" name="Google Shape;522;p24"/>
          <p:cNvSpPr txBox="1"/>
          <p:nvPr>
            <p:ph idx="9" type="title"/>
          </p:nvPr>
        </p:nvSpPr>
        <p:spPr>
          <a:xfrm>
            <a:off x="599100" y="538673"/>
            <a:ext cx="79458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3" name="Google Shape;523;p24"/>
          <p:cNvSpPr txBox="1"/>
          <p:nvPr>
            <p:ph idx="13" type="subTitle"/>
          </p:nvPr>
        </p:nvSpPr>
        <p:spPr>
          <a:xfrm>
            <a:off x="762513" y="244423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4" name="Google Shape;524;p24"/>
          <p:cNvSpPr txBox="1"/>
          <p:nvPr>
            <p:ph idx="14" type="subTitle"/>
          </p:nvPr>
        </p:nvSpPr>
        <p:spPr>
          <a:xfrm>
            <a:off x="3874513" y="2442361"/>
            <a:ext cx="30609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25" name="Google Shape;525;p24"/>
          <p:cNvSpPr txBox="1"/>
          <p:nvPr>
            <p:ph idx="15" type="subTitle"/>
          </p:nvPr>
        </p:nvSpPr>
        <p:spPr>
          <a:xfrm>
            <a:off x="2198238" y="37105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grpSp>
        <p:nvGrpSpPr>
          <p:cNvPr id="526" name="Google Shape;526;p24"/>
          <p:cNvGrpSpPr/>
          <p:nvPr/>
        </p:nvGrpSpPr>
        <p:grpSpPr>
          <a:xfrm>
            <a:off x="7253877" y="869417"/>
            <a:ext cx="3651827" cy="3549464"/>
            <a:chOff x="7253877" y="1275092"/>
            <a:chExt cx="3651827" cy="3549464"/>
          </a:xfrm>
        </p:grpSpPr>
        <p:sp>
          <p:nvSpPr>
            <p:cNvPr id="527" name="Google Shape;527;p24"/>
            <p:cNvSpPr/>
            <p:nvPr/>
          </p:nvSpPr>
          <p:spPr>
            <a:xfrm>
              <a:off x="7758579" y="1886464"/>
              <a:ext cx="2742439" cy="2742439"/>
            </a:xfrm>
            <a:custGeom>
              <a:rect b="b" l="l" r="r" t="t"/>
              <a:pathLst>
                <a:path extrusionOk="0" h="97310" w="97310">
                  <a:moveTo>
                    <a:pt x="12907" y="644"/>
                  </a:moveTo>
                  <a:lnTo>
                    <a:pt x="96679" y="84404"/>
                  </a:lnTo>
                  <a:lnTo>
                    <a:pt x="84404" y="96679"/>
                  </a:lnTo>
                  <a:lnTo>
                    <a:pt x="631" y="12907"/>
                  </a:lnTo>
                  <a:lnTo>
                    <a:pt x="12907" y="644"/>
                  </a:lnTo>
                  <a:close/>
                  <a:moveTo>
                    <a:pt x="12907" y="1"/>
                  </a:moveTo>
                  <a:lnTo>
                    <a:pt x="0" y="12907"/>
                  </a:lnTo>
                  <a:lnTo>
                    <a:pt x="84404" y="97310"/>
                  </a:lnTo>
                  <a:lnTo>
                    <a:pt x="97310" y="84404"/>
                  </a:lnTo>
                  <a:lnTo>
                    <a:pt x="1290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8774291" y="2251545"/>
              <a:ext cx="1974381" cy="1974720"/>
            </a:xfrm>
            <a:custGeom>
              <a:rect b="b" l="l" r="r" t="t"/>
              <a:pathLst>
                <a:path extrusionOk="0" h="70069" w="70057">
                  <a:moveTo>
                    <a:pt x="7716" y="1"/>
                  </a:moveTo>
                  <a:lnTo>
                    <a:pt x="0" y="7728"/>
                  </a:lnTo>
                  <a:lnTo>
                    <a:pt x="62342" y="70069"/>
                  </a:lnTo>
                  <a:lnTo>
                    <a:pt x="70057" y="62341"/>
                  </a:lnTo>
                  <a:lnTo>
                    <a:pt x="771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4"/>
            <p:cNvSpPr/>
            <p:nvPr/>
          </p:nvSpPr>
          <p:spPr>
            <a:xfrm>
              <a:off x="8656176" y="1728414"/>
              <a:ext cx="2249527" cy="2249865"/>
            </a:xfrm>
            <a:custGeom>
              <a:rect b="b" l="l" r="r" t="t"/>
              <a:pathLst>
                <a:path extrusionOk="0" h="79832" w="79820">
                  <a:moveTo>
                    <a:pt x="4168" y="632"/>
                  </a:moveTo>
                  <a:lnTo>
                    <a:pt x="79189" y="75653"/>
                  </a:lnTo>
                  <a:lnTo>
                    <a:pt x="75641" y="79201"/>
                  </a:lnTo>
                  <a:lnTo>
                    <a:pt x="631" y="4180"/>
                  </a:lnTo>
                  <a:lnTo>
                    <a:pt x="4168" y="632"/>
                  </a:lnTo>
                  <a:close/>
                  <a:moveTo>
                    <a:pt x="4168" y="1"/>
                  </a:moveTo>
                  <a:lnTo>
                    <a:pt x="0" y="4180"/>
                  </a:lnTo>
                  <a:lnTo>
                    <a:pt x="75641" y="79832"/>
                  </a:lnTo>
                  <a:lnTo>
                    <a:pt x="79820" y="75653"/>
                  </a:lnTo>
                  <a:lnTo>
                    <a:pt x="416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7928014" y="2654532"/>
              <a:ext cx="2170024" cy="2170024"/>
            </a:xfrm>
            <a:custGeom>
              <a:rect b="b" l="l" r="r" t="t"/>
              <a:pathLst>
                <a:path extrusionOk="0" h="76999" w="76999">
                  <a:moveTo>
                    <a:pt x="5871" y="1"/>
                  </a:moveTo>
                  <a:lnTo>
                    <a:pt x="1" y="5871"/>
                  </a:lnTo>
                  <a:lnTo>
                    <a:pt x="71129" y="76998"/>
                  </a:lnTo>
                  <a:lnTo>
                    <a:pt x="76999" y="71128"/>
                  </a:lnTo>
                  <a:lnTo>
                    <a:pt x="587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7788425" y="2514971"/>
              <a:ext cx="205394" cy="205704"/>
            </a:xfrm>
            <a:custGeom>
              <a:rect b="b" l="l" r="r" t="t"/>
              <a:pathLst>
                <a:path extrusionOk="0" h="7299" w="7288">
                  <a:moveTo>
                    <a:pt x="3644" y="0"/>
                  </a:moveTo>
                  <a:lnTo>
                    <a:pt x="1" y="3643"/>
                  </a:lnTo>
                  <a:lnTo>
                    <a:pt x="3644" y="7298"/>
                  </a:lnTo>
                  <a:lnTo>
                    <a:pt x="7287" y="3643"/>
                  </a:lnTo>
                  <a:lnTo>
                    <a:pt x="364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7253877" y="210223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65" y="0"/>
                  </a:moveTo>
                  <a:lnTo>
                    <a:pt x="0" y="2465"/>
                  </a:lnTo>
                  <a:lnTo>
                    <a:pt x="2465" y="4941"/>
                  </a:lnTo>
                  <a:lnTo>
                    <a:pt x="4941" y="2465"/>
                  </a:lnTo>
                  <a:lnTo>
                    <a:pt x="246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8202516" y="1275092"/>
              <a:ext cx="139278" cy="139278"/>
            </a:xfrm>
            <a:custGeom>
              <a:rect b="b" l="l" r="r" t="t"/>
              <a:pathLst>
                <a:path extrusionOk="0" h="4942" w="4942">
                  <a:moveTo>
                    <a:pt x="2477" y="1"/>
                  </a:moveTo>
                  <a:lnTo>
                    <a:pt x="0" y="2477"/>
                  </a:lnTo>
                  <a:lnTo>
                    <a:pt x="2477" y="4942"/>
                  </a:lnTo>
                  <a:lnTo>
                    <a:pt x="4941" y="2477"/>
                  </a:lnTo>
                  <a:lnTo>
                    <a:pt x="247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7396513" y="1524398"/>
              <a:ext cx="530536" cy="530874"/>
            </a:xfrm>
            <a:custGeom>
              <a:rect b="b" l="l" r="r" t="t"/>
              <a:pathLst>
                <a:path extrusionOk="0" h="18837" w="18825">
                  <a:moveTo>
                    <a:pt x="9418" y="1"/>
                  </a:moveTo>
                  <a:lnTo>
                    <a:pt x="0" y="9419"/>
                  </a:lnTo>
                  <a:lnTo>
                    <a:pt x="9418" y="18837"/>
                  </a:lnTo>
                  <a:lnTo>
                    <a:pt x="18824" y="9419"/>
                  </a:lnTo>
                  <a:lnTo>
                    <a:pt x="9418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8400473" y="1878094"/>
              <a:ext cx="333230" cy="333202"/>
            </a:xfrm>
            <a:custGeom>
              <a:rect b="b" l="l" r="r" t="t"/>
              <a:pathLst>
                <a:path extrusionOk="0" h="11823" w="11824">
                  <a:moveTo>
                    <a:pt x="5918" y="0"/>
                  </a:moveTo>
                  <a:lnTo>
                    <a:pt x="1" y="5906"/>
                  </a:lnTo>
                  <a:lnTo>
                    <a:pt x="5918" y="11823"/>
                  </a:lnTo>
                  <a:lnTo>
                    <a:pt x="11824" y="5906"/>
                  </a:lnTo>
                  <a:lnTo>
                    <a:pt x="5918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8057543" y="1534826"/>
              <a:ext cx="221148" cy="221148"/>
            </a:xfrm>
            <a:custGeom>
              <a:rect b="b" l="l" r="r" t="t"/>
              <a:pathLst>
                <a:path extrusionOk="0" h="7847" w="7847">
                  <a:moveTo>
                    <a:pt x="3918" y="631"/>
                  </a:moveTo>
                  <a:lnTo>
                    <a:pt x="7216" y="3929"/>
                  </a:lnTo>
                  <a:lnTo>
                    <a:pt x="3918" y="7215"/>
                  </a:lnTo>
                  <a:lnTo>
                    <a:pt x="632" y="3929"/>
                  </a:lnTo>
                  <a:lnTo>
                    <a:pt x="3918" y="631"/>
                  </a:lnTo>
                  <a:close/>
                  <a:moveTo>
                    <a:pt x="3918" y="0"/>
                  </a:moveTo>
                  <a:lnTo>
                    <a:pt x="1" y="3929"/>
                  </a:lnTo>
                  <a:lnTo>
                    <a:pt x="3918" y="7846"/>
                  </a:lnTo>
                  <a:lnTo>
                    <a:pt x="7847" y="3929"/>
                  </a:lnTo>
                  <a:lnTo>
                    <a:pt x="3918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24"/>
          <p:cNvSpPr/>
          <p:nvPr/>
        </p:nvSpPr>
        <p:spPr>
          <a:xfrm>
            <a:off x="520003" y="4448703"/>
            <a:ext cx="349586" cy="350179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5"/>
          <p:cNvSpPr txBox="1"/>
          <p:nvPr>
            <p:ph idx="1" type="subTitle"/>
          </p:nvPr>
        </p:nvSpPr>
        <p:spPr>
          <a:xfrm>
            <a:off x="6948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0" name="Google Shape;540;p25"/>
          <p:cNvSpPr txBox="1"/>
          <p:nvPr>
            <p:ph idx="2" type="subTitle"/>
          </p:nvPr>
        </p:nvSpPr>
        <p:spPr>
          <a:xfrm>
            <a:off x="35518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1" name="Google Shape;541;p25"/>
          <p:cNvSpPr txBox="1"/>
          <p:nvPr>
            <p:ph idx="3" type="subTitle"/>
          </p:nvPr>
        </p:nvSpPr>
        <p:spPr>
          <a:xfrm>
            <a:off x="6448400" y="3020204"/>
            <a:ext cx="2011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42" name="Google Shape;542;p25"/>
          <p:cNvSpPr txBox="1"/>
          <p:nvPr>
            <p:ph type="title"/>
          </p:nvPr>
        </p:nvSpPr>
        <p:spPr>
          <a:xfrm>
            <a:off x="2465450" y="545026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3" name="Google Shape;543;p25"/>
          <p:cNvSpPr txBox="1"/>
          <p:nvPr>
            <p:ph idx="4" type="subTitle"/>
          </p:nvPr>
        </p:nvSpPr>
        <p:spPr>
          <a:xfrm>
            <a:off x="737700" y="3404975"/>
            <a:ext cx="19683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4" name="Google Shape;544;p25"/>
          <p:cNvSpPr txBox="1"/>
          <p:nvPr>
            <p:ph idx="5" type="subTitle"/>
          </p:nvPr>
        </p:nvSpPr>
        <p:spPr>
          <a:xfrm>
            <a:off x="3551800" y="3404975"/>
            <a:ext cx="20112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5" name="Google Shape;545;p25"/>
          <p:cNvSpPr txBox="1"/>
          <p:nvPr>
            <p:ph idx="6" type="subTitle"/>
          </p:nvPr>
        </p:nvSpPr>
        <p:spPr>
          <a:xfrm>
            <a:off x="6448400" y="3404975"/>
            <a:ext cx="19788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46" name="Google Shape;546;p25"/>
          <p:cNvGrpSpPr/>
          <p:nvPr/>
        </p:nvGrpSpPr>
        <p:grpSpPr>
          <a:xfrm rot="10800000">
            <a:off x="7618911" y="342622"/>
            <a:ext cx="3159610" cy="2987129"/>
            <a:chOff x="-994654" y="-2135427"/>
            <a:chExt cx="3159610" cy="2987129"/>
          </a:xfrm>
        </p:grpSpPr>
        <p:sp>
          <p:nvSpPr>
            <p:cNvPr id="547" name="Google Shape;547;p25"/>
            <p:cNvSpPr/>
            <p:nvPr/>
          </p:nvSpPr>
          <p:spPr>
            <a:xfrm rot="5400000">
              <a:off x="-994837" y="-15379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 rot="5400000">
              <a:off x="-540799" y="-153058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 rot="5400000">
              <a:off x="1959083" y="-23073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4" name="Google Shape;554;p25"/>
          <p:cNvGrpSpPr/>
          <p:nvPr/>
        </p:nvGrpSpPr>
        <p:grpSpPr>
          <a:xfrm flipH="1" rot="10800000">
            <a:off x="-1927207" y="169294"/>
            <a:ext cx="3002431" cy="3253194"/>
            <a:chOff x="-1287455" y="-2135427"/>
            <a:chExt cx="3002431" cy="3253194"/>
          </a:xfrm>
        </p:grpSpPr>
        <p:sp>
          <p:nvSpPr>
            <p:cNvPr id="555" name="Google Shape;555;p25"/>
            <p:cNvSpPr/>
            <p:nvPr/>
          </p:nvSpPr>
          <p:spPr>
            <a:xfrm rot="5400000">
              <a:off x="-560731" y="-1608782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 rot="5400000">
              <a:off x="-1287624" y="-113798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 rot="5400000">
              <a:off x="1507255" y="58925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5"/>
            <p:cNvSpPr/>
            <p:nvPr/>
          </p:nvSpPr>
          <p:spPr>
            <a:xfrm rot="5400000">
              <a:off x="1228570" y="839240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5"/>
            <p:cNvSpPr/>
            <p:nvPr/>
          </p:nvSpPr>
          <p:spPr>
            <a:xfrm rot="5400000">
              <a:off x="-1133637" y="-13924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2" name="Google Shape;562;p25"/>
          <p:cNvSpPr/>
          <p:nvPr/>
        </p:nvSpPr>
        <p:spPr>
          <a:xfrm flipH="1" rot="5400000">
            <a:off x="198003" y="762690"/>
            <a:ext cx="158386" cy="158414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2_1_2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6"/>
          <p:cNvSpPr txBox="1"/>
          <p:nvPr>
            <p:ph idx="1" type="body"/>
          </p:nvPr>
        </p:nvSpPr>
        <p:spPr>
          <a:xfrm>
            <a:off x="599100" y="2257913"/>
            <a:ext cx="39729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b="0" sz="12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5" name="Google Shape;565;p26"/>
          <p:cNvSpPr txBox="1"/>
          <p:nvPr>
            <p:ph idx="2" type="subTitle"/>
          </p:nvPr>
        </p:nvSpPr>
        <p:spPr>
          <a:xfrm>
            <a:off x="4572000" y="2358738"/>
            <a:ext cx="23274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6" name="Google Shape;566;p26"/>
          <p:cNvSpPr txBox="1"/>
          <p:nvPr>
            <p:ph idx="3" type="subTitle"/>
          </p:nvPr>
        </p:nvSpPr>
        <p:spPr>
          <a:xfrm>
            <a:off x="1080675" y="2358738"/>
            <a:ext cx="25089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26"/>
          <p:cNvSpPr txBox="1"/>
          <p:nvPr>
            <p:ph idx="4" type="body"/>
          </p:nvPr>
        </p:nvSpPr>
        <p:spPr>
          <a:xfrm>
            <a:off x="4572000" y="2205551"/>
            <a:ext cx="39876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◆"/>
              <a:defRPr b="0" sz="14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8" name="Google Shape;568;p26"/>
          <p:cNvSpPr txBox="1"/>
          <p:nvPr>
            <p:ph type="title"/>
          </p:nvPr>
        </p:nvSpPr>
        <p:spPr>
          <a:xfrm>
            <a:off x="594900" y="533550"/>
            <a:ext cx="79647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9" name="Google Shape;569;p26"/>
          <p:cNvGrpSpPr/>
          <p:nvPr/>
        </p:nvGrpSpPr>
        <p:grpSpPr>
          <a:xfrm>
            <a:off x="7590497" y="-1753528"/>
            <a:ext cx="2634881" cy="3045191"/>
            <a:chOff x="7742897" y="-1753528"/>
            <a:chExt cx="2634881" cy="3045191"/>
          </a:xfrm>
        </p:grpSpPr>
        <p:sp>
          <p:nvSpPr>
            <p:cNvPr id="570" name="Google Shape;570;p26"/>
            <p:cNvSpPr/>
            <p:nvPr/>
          </p:nvSpPr>
          <p:spPr>
            <a:xfrm flipH="1" rot="-5400000">
              <a:off x="8122018" y="-109150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 flipH="1" rot="-5400000">
              <a:off x="8122023" y="-175335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 flipH="1" rot="-5400000">
              <a:off x="7742742" y="24093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 flipH="1" rot="-5400000">
              <a:off x="8583452" y="645502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 flipH="1" rot="-5400000">
              <a:off x="8709294" y="113326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26"/>
          <p:cNvGrpSpPr/>
          <p:nvPr/>
        </p:nvGrpSpPr>
        <p:grpSpPr>
          <a:xfrm>
            <a:off x="-1424094" y="-1674583"/>
            <a:ext cx="2422301" cy="2966220"/>
            <a:chOff x="-1424094" y="-1674583"/>
            <a:chExt cx="2422301" cy="2966220"/>
          </a:xfrm>
        </p:grpSpPr>
        <p:sp>
          <p:nvSpPr>
            <p:cNvPr id="576" name="Google Shape;576;p26"/>
            <p:cNvSpPr/>
            <p:nvPr/>
          </p:nvSpPr>
          <p:spPr>
            <a:xfrm rot="5400000">
              <a:off x="-1283676" y="-167440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 rot="5400000">
              <a:off x="-1424263" y="-140563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 rot="5400000">
              <a:off x="393516" y="113323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 rot="5400000">
              <a:off x="661623" y="20254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 rot="5400000">
              <a:off x="151812" y="61998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7"/>
          <p:cNvSpPr txBox="1"/>
          <p:nvPr>
            <p:ph idx="1" type="subTitle"/>
          </p:nvPr>
        </p:nvSpPr>
        <p:spPr>
          <a:xfrm>
            <a:off x="1113913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3" name="Google Shape;583;p27"/>
          <p:cNvSpPr txBox="1"/>
          <p:nvPr>
            <p:ph idx="2" type="subTitle"/>
          </p:nvPr>
        </p:nvSpPr>
        <p:spPr>
          <a:xfrm>
            <a:off x="3622325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4" name="Google Shape;584;p27"/>
          <p:cNvSpPr txBox="1"/>
          <p:nvPr>
            <p:ph idx="3" type="subTitle"/>
          </p:nvPr>
        </p:nvSpPr>
        <p:spPr>
          <a:xfrm>
            <a:off x="6130713" y="3553700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5" name="Google Shape;585;p27"/>
          <p:cNvSpPr txBox="1"/>
          <p:nvPr>
            <p:ph idx="4" type="subTitle"/>
          </p:nvPr>
        </p:nvSpPr>
        <p:spPr>
          <a:xfrm>
            <a:off x="1114000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6" name="Google Shape;586;p27"/>
          <p:cNvSpPr txBox="1"/>
          <p:nvPr>
            <p:ph idx="5" type="subTitle"/>
          </p:nvPr>
        </p:nvSpPr>
        <p:spPr>
          <a:xfrm>
            <a:off x="3621250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7" name="Google Shape;587;p27"/>
          <p:cNvSpPr txBox="1"/>
          <p:nvPr>
            <p:ph idx="6" type="subTitle"/>
          </p:nvPr>
        </p:nvSpPr>
        <p:spPr>
          <a:xfrm>
            <a:off x="6130713" y="21207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88" name="Google Shape;588;p27"/>
          <p:cNvSpPr txBox="1"/>
          <p:nvPr>
            <p:ph type="title"/>
          </p:nvPr>
        </p:nvSpPr>
        <p:spPr>
          <a:xfrm>
            <a:off x="582600" y="532124"/>
            <a:ext cx="79788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9" name="Google Shape;589;p27"/>
          <p:cNvSpPr txBox="1"/>
          <p:nvPr>
            <p:ph idx="7" type="subTitle"/>
          </p:nvPr>
        </p:nvSpPr>
        <p:spPr>
          <a:xfrm>
            <a:off x="1114000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0" name="Google Shape;590;p27"/>
          <p:cNvSpPr txBox="1"/>
          <p:nvPr>
            <p:ph idx="8" type="subTitle"/>
          </p:nvPr>
        </p:nvSpPr>
        <p:spPr>
          <a:xfrm>
            <a:off x="3622325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1" name="Google Shape;591;p27"/>
          <p:cNvSpPr txBox="1"/>
          <p:nvPr>
            <p:ph idx="9" type="subTitle"/>
          </p:nvPr>
        </p:nvSpPr>
        <p:spPr>
          <a:xfrm>
            <a:off x="6130713" y="2430027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2" name="Google Shape;592;p27"/>
          <p:cNvSpPr txBox="1"/>
          <p:nvPr>
            <p:ph idx="13" type="subTitle"/>
          </p:nvPr>
        </p:nvSpPr>
        <p:spPr>
          <a:xfrm>
            <a:off x="1113913" y="38616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3" name="Google Shape;593;p27"/>
          <p:cNvSpPr txBox="1"/>
          <p:nvPr>
            <p:ph idx="14" type="subTitle"/>
          </p:nvPr>
        </p:nvSpPr>
        <p:spPr>
          <a:xfrm>
            <a:off x="3622150" y="3861623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4" name="Google Shape;594;p27"/>
          <p:cNvSpPr txBox="1"/>
          <p:nvPr>
            <p:ph idx="15" type="subTitle"/>
          </p:nvPr>
        </p:nvSpPr>
        <p:spPr>
          <a:xfrm>
            <a:off x="6130713" y="3861623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595" name="Google Shape;595;p27"/>
          <p:cNvGrpSpPr/>
          <p:nvPr/>
        </p:nvGrpSpPr>
        <p:grpSpPr>
          <a:xfrm>
            <a:off x="7061557" y="-2496891"/>
            <a:ext cx="3857611" cy="4116615"/>
            <a:chOff x="6490045" y="-1457516"/>
            <a:chExt cx="3857611" cy="4116615"/>
          </a:xfrm>
        </p:grpSpPr>
        <p:grpSp>
          <p:nvGrpSpPr>
            <p:cNvPr id="596" name="Google Shape;596;p27"/>
            <p:cNvGrpSpPr/>
            <p:nvPr/>
          </p:nvGrpSpPr>
          <p:grpSpPr>
            <a:xfrm>
              <a:off x="6490045" y="-1457516"/>
              <a:ext cx="3857611" cy="4065532"/>
              <a:chOff x="6394191" y="221771"/>
              <a:chExt cx="3857611" cy="4065532"/>
            </a:xfrm>
          </p:grpSpPr>
          <p:sp>
            <p:nvSpPr>
              <p:cNvPr id="597" name="Google Shape;597;p27"/>
              <p:cNvSpPr/>
              <p:nvPr/>
            </p:nvSpPr>
            <p:spPr>
              <a:xfrm rot="10800000">
                <a:off x="7282491" y="128985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 rot="10800000">
                <a:off x="7180999" y="221771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 rot="10800000">
                <a:off x="7122433" y="880803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 rot="10800000">
                <a:off x="8040857" y="2076358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 rot="10800000">
                <a:off x="6394191" y="2934875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3" name="Google Shape;603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 rot="10800000">
              <a:off x="7012565" y="139953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27"/>
          <p:cNvGrpSpPr/>
          <p:nvPr/>
        </p:nvGrpSpPr>
        <p:grpSpPr>
          <a:xfrm flipH="1">
            <a:off x="-1777668" y="-2393356"/>
            <a:ext cx="3358211" cy="4013080"/>
            <a:chOff x="6989444" y="-1353981"/>
            <a:chExt cx="3358211" cy="4013080"/>
          </a:xfrm>
        </p:grpSpPr>
        <p:grpSp>
          <p:nvGrpSpPr>
            <p:cNvPr id="606" name="Google Shape;606;p27"/>
            <p:cNvGrpSpPr/>
            <p:nvPr/>
          </p:nvGrpSpPr>
          <p:grpSpPr>
            <a:xfrm>
              <a:off x="6989444" y="-1353981"/>
              <a:ext cx="3358211" cy="3609358"/>
              <a:chOff x="6893591" y="325306"/>
              <a:chExt cx="3358211" cy="3609358"/>
            </a:xfrm>
          </p:grpSpPr>
          <p:sp>
            <p:nvSpPr>
              <p:cNvPr id="607" name="Google Shape;607;p27"/>
              <p:cNvSpPr/>
              <p:nvPr/>
            </p:nvSpPr>
            <p:spPr>
              <a:xfrm rot="10800000">
                <a:off x="6893591" y="325306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 rot="10800000">
                <a:off x="7633470" y="1021404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 rot="10800000">
                <a:off x="7626933" y="1679078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 rot="10800000">
                <a:off x="8040857" y="1679083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 rot="10800000">
                <a:off x="7337141" y="3430300"/>
                <a:ext cx="158414" cy="158386"/>
              </a:xfrm>
              <a:custGeom>
                <a:rect b="b" l="l" r="r" t="t"/>
                <a:pathLst>
                  <a:path extrusionOk="0" h="5620" w="5621">
                    <a:moveTo>
                      <a:pt x="2811" y="631"/>
                    </a:moveTo>
                    <a:lnTo>
                      <a:pt x="4989" y="2810"/>
                    </a:lnTo>
                    <a:lnTo>
                      <a:pt x="2811" y="4989"/>
                    </a:lnTo>
                    <a:lnTo>
                      <a:pt x="632" y="2810"/>
                    </a:lnTo>
                    <a:lnTo>
                      <a:pt x="2811" y="631"/>
                    </a:lnTo>
                    <a:close/>
                    <a:moveTo>
                      <a:pt x="2811" y="0"/>
                    </a:moveTo>
                    <a:lnTo>
                      <a:pt x="1" y="2810"/>
                    </a:lnTo>
                    <a:lnTo>
                      <a:pt x="2811" y="5620"/>
                    </a:lnTo>
                    <a:lnTo>
                      <a:pt x="5620" y="2810"/>
                    </a:lnTo>
                    <a:lnTo>
                      <a:pt x="281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2" name="Google Shape;612;p27"/>
            <p:cNvSpPr/>
            <p:nvPr/>
          </p:nvSpPr>
          <p:spPr>
            <a:xfrm rot="10800000">
              <a:off x="8003720" y="2500713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 rot="10800000">
              <a:off x="7550715" y="121378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/>
          <p:nvPr>
            <p:ph type="title"/>
          </p:nvPr>
        </p:nvSpPr>
        <p:spPr>
          <a:xfrm>
            <a:off x="599225" y="539924"/>
            <a:ext cx="78501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4"/>
          <p:cNvSpPr txBox="1"/>
          <p:nvPr>
            <p:ph idx="1" type="body"/>
          </p:nvPr>
        </p:nvSpPr>
        <p:spPr>
          <a:xfrm>
            <a:off x="599215" y="1287460"/>
            <a:ext cx="7770600" cy="27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 sz="1200">
                <a:solidFill>
                  <a:srgbClr val="FFFFFF"/>
                </a:solidFill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rabicPeriod"/>
              <a:defRPr>
                <a:solidFill>
                  <a:srgbClr val="FFFFFF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rabicPeriod"/>
              <a:defRPr>
                <a:solidFill>
                  <a:srgbClr val="FFFFFF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uli"/>
              <a:buAutoNum type="alphaLcPeriod"/>
              <a:defRPr>
                <a:solidFill>
                  <a:srgbClr val="FFFFFF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Muli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4"/>
          <p:cNvSpPr txBox="1"/>
          <p:nvPr>
            <p:ph idx="2" type="subTitle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0"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69" name="Google Shape;69;p4"/>
          <p:cNvGrpSpPr/>
          <p:nvPr/>
        </p:nvGrpSpPr>
        <p:grpSpPr>
          <a:xfrm>
            <a:off x="7141441" y="-1921644"/>
            <a:ext cx="3614411" cy="3158531"/>
            <a:chOff x="7141441" y="-1921644"/>
            <a:chExt cx="3614411" cy="3158531"/>
          </a:xfrm>
        </p:grpSpPr>
        <p:sp>
          <p:nvSpPr>
            <p:cNvPr id="70" name="Google Shape;70;p4"/>
            <p:cNvSpPr/>
            <p:nvPr/>
          </p:nvSpPr>
          <p:spPr>
            <a:xfrm rot="10800000">
              <a:off x="7777341" y="-1921644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8345184" y="670776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7977318" y="1078474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 rot="10800000">
              <a:off x="7141441" y="2426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 rot="10800000">
              <a:off x="7402167" y="67078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 rot="10800000">
              <a:off x="7421636" y="3241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10800000">
              <a:off x="8544907" y="-151614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/>
          <p:nvPr/>
        </p:nvSpPr>
        <p:spPr>
          <a:xfrm rot="5400000">
            <a:off x="-142725" y="-420475"/>
            <a:ext cx="7743900" cy="7743900"/>
          </a:xfrm>
          <a:prstGeom prst="rtTriangle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 txBox="1"/>
          <p:nvPr>
            <p:ph type="title"/>
          </p:nvPr>
        </p:nvSpPr>
        <p:spPr>
          <a:xfrm>
            <a:off x="712950" y="1574125"/>
            <a:ext cx="30954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2" type="title"/>
          </p:nvPr>
        </p:nvSpPr>
        <p:spPr>
          <a:xfrm>
            <a:off x="5339975" y="1574125"/>
            <a:ext cx="30867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1" type="subTitle"/>
          </p:nvPr>
        </p:nvSpPr>
        <p:spPr>
          <a:xfrm>
            <a:off x="5531225" y="2457275"/>
            <a:ext cx="27042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903475" y="2457275"/>
            <a:ext cx="2704200" cy="1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83" name="Google Shape;83;p5"/>
          <p:cNvGrpSpPr/>
          <p:nvPr/>
        </p:nvGrpSpPr>
        <p:grpSpPr>
          <a:xfrm>
            <a:off x="-1345888" y="-2051672"/>
            <a:ext cx="4226616" cy="3325016"/>
            <a:chOff x="-2085486" y="-2135427"/>
            <a:chExt cx="4226616" cy="3325016"/>
          </a:xfrm>
        </p:grpSpPr>
        <p:sp>
          <p:nvSpPr>
            <p:cNvPr id="84" name="Google Shape;84;p5"/>
            <p:cNvSpPr/>
            <p:nvPr/>
          </p:nvSpPr>
          <p:spPr>
            <a:xfrm rot="5400000">
              <a:off x="-1017416" y="-191964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5400000">
              <a:off x="1228570" y="98371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" name="Google Shape;94;p5"/>
          <p:cNvGrpSpPr/>
          <p:nvPr/>
        </p:nvGrpSpPr>
        <p:grpSpPr>
          <a:xfrm rot="10800000">
            <a:off x="7401487" y="4575023"/>
            <a:ext cx="4226616" cy="3325016"/>
            <a:chOff x="-2085486" y="-2135427"/>
            <a:chExt cx="4226616" cy="3325016"/>
          </a:xfrm>
        </p:grpSpPr>
        <p:sp>
          <p:nvSpPr>
            <p:cNvPr id="95" name="Google Shape;95;p5"/>
            <p:cNvSpPr/>
            <p:nvPr/>
          </p:nvSpPr>
          <p:spPr>
            <a:xfrm rot="5400000">
              <a:off x="-1017416" y="-191964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5400000">
              <a:off x="-1286037" y="-1530580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5400000">
              <a:off x="-2085656" y="-1521519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5400000">
              <a:off x="-1426624" y="-1261814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5400000">
              <a:off x="-628175" y="-2135427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5400000">
              <a:off x="1507088" y="202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5400000">
              <a:off x="-10122" y="573147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5400000">
              <a:off x="1982730" y="47550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5400000">
              <a:off x="759637" y="515118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5400000">
              <a:off x="1228570" y="983715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7" name="Google Shape;107;p6"/>
          <p:cNvGrpSpPr/>
          <p:nvPr/>
        </p:nvGrpSpPr>
        <p:grpSpPr>
          <a:xfrm>
            <a:off x="7480731" y="-2804526"/>
            <a:ext cx="3601611" cy="4226616"/>
            <a:chOff x="6833491" y="-2175304"/>
            <a:chExt cx="3601611" cy="4226616"/>
          </a:xfrm>
        </p:grpSpPr>
        <p:sp>
          <p:nvSpPr>
            <p:cNvPr id="108" name="Google Shape;108;p6"/>
            <p:cNvSpPr/>
            <p:nvPr/>
          </p:nvSpPr>
          <p:spPr>
            <a:xfrm rot="10800000">
              <a:off x="7621791" y="-1107219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 rot="10800000">
              <a:off x="7972770" y="-1375671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 rot="10800000">
              <a:off x="7901299" y="-2175304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 rot="10800000">
              <a:off x="7461733" y="-1516272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 rot="10800000">
              <a:off x="8224157" y="-564642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 rot="10800000">
              <a:off x="8172109" y="172415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 rot="10800000">
              <a:off x="7537884" y="-99939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10800000">
              <a:off x="7821768" y="1892899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0800000">
              <a:off x="6833491" y="828450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7603973" y="669820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 rot="10800000">
              <a:off x="7266086" y="1138584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6"/>
          <p:cNvGrpSpPr/>
          <p:nvPr/>
        </p:nvGrpSpPr>
        <p:grpSpPr>
          <a:xfrm>
            <a:off x="-2424077" y="-2382072"/>
            <a:ext cx="4226616" cy="3770059"/>
            <a:chOff x="-2424077" y="-2382072"/>
            <a:chExt cx="4226616" cy="3770059"/>
          </a:xfrm>
        </p:grpSpPr>
        <p:grpSp>
          <p:nvGrpSpPr>
            <p:cNvPr id="120" name="Google Shape;120;p6"/>
            <p:cNvGrpSpPr/>
            <p:nvPr/>
          </p:nvGrpSpPr>
          <p:grpSpPr>
            <a:xfrm>
              <a:off x="-2424077" y="-2382072"/>
              <a:ext cx="4226616" cy="3325016"/>
              <a:chOff x="-2085486" y="-2135427"/>
              <a:chExt cx="4226616" cy="3325016"/>
            </a:xfrm>
          </p:grpSpPr>
          <p:sp>
            <p:nvSpPr>
              <p:cNvPr id="121" name="Google Shape;121;p6"/>
              <p:cNvSpPr/>
              <p:nvPr/>
            </p:nvSpPr>
            <p:spPr>
              <a:xfrm rot="5400000">
                <a:off x="-1017416" y="-1919645"/>
                <a:ext cx="2753543" cy="2753515"/>
              </a:xfrm>
              <a:custGeom>
                <a:rect b="b" l="l" r="r" t="t"/>
                <a:pathLst>
                  <a:path extrusionOk="0" h="97703" w="97704">
                    <a:moveTo>
                      <a:pt x="84987" y="1"/>
                    </a:moveTo>
                    <a:lnTo>
                      <a:pt x="0" y="84987"/>
                    </a:lnTo>
                    <a:lnTo>
                      <a:pt x="12716" y="97703"/>
                    </a:lnTo>
                    <a:lnTo>
                      <a:pt x="97703" y="12716"/>
                    </a:lnTo>
                    <a:lnTo>
                      <a:pt x="8498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 rot="5400000">
                <a:off x="-1286037" y="-1530580"/>
                <a:ext cx="2013668" cy="2013301"/>
              </a:xfrm>
              <a:custGeom>
                <a:rect b="b" l="l" r="r" t="t"/>
                <a:pathLst>
                  <a:path extrusionOk="0" h="71438" w="71451">
                    <a:moveTo>
                      <a:pt x="63330" y="632"/>
                    </a:moveTo>
                    <a:lnTo>
                      <a:pt x="70819" y="8121"/>
                    </a:lnTo>
                    <a:lnTo>
                      <a:pt x="8133" y="70807"/>
                    </a:lnTo>
                    <a:lnTo>
                      <a:pt x="644" y="63318"/>
                    </a:lnTo>
                    <a:lnTo>
                      <a:pt x="63330" y="632"/>
                    </a:lnTo>
                    <a:close/>
                    <a:moveTo>
                      <a:pt x="63330" y="1"/>
                    </a:moveTo>
                    <a:lnTo>
                      <a:pt x="1" y="63318"/>
                    </a:lnTo>
                    <a:lnTo>
                      <a:pt x="8133" y="71438"/>
                    </a:lnTo>
                    <a:lnTo>
                      <a:pt x="71450" y="8121"/>
                    </a:lnTo>
                    <a:lnTo>
                      <a:pt x="6333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 rot="5400000">
                <a:off x="-2085656" y="-1521519"/>
                <a:ext cx="2076064" cy="2075726"/>
              </a:xfrm>
              <a:custGeom>
                <a:rect b="b" l="l" r="r" t="t"/>
                <a:pathLst>
                  <a:path extrusionOk="0" h="73653" w="73665">
                    <a:moveTo>
                      <a:pt x="67354" y="0"/>
                    </a:moveTo>
                    <a:lnTo>
                      <a:pt x="0" y="67354"/>
                    </a:lnTo>
                    <a:lnTo>
                      <a:pt x="6299" y="73652"/>
                    </a:lnTo>
                    <a:lnTo>
                      <a:pt x="73664" y="6299"/>
                    </a:lnTo>
                    <a:lnTo>
                      <a:pt x="6735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 rot="5400000">
                <a:off x="-1426624" y="-1261814"/>
                <a:ext cx="2255925" cy="2255586"/>
              </a:xfrm>
              <a:custGeom>
                <a:rect b="b" l="l" r="r" t="t"/>
                <a:pathLst>
                  <a:path extrusionOk="0" h="80035" w="80047">
                    <a:moveTo>
                      <a:pt x="76141" y="1"/>
                    </a:moveTo>
                    <a:lnTo>
                      <a:pt x="1" y="76141"/>
                    </a:lnTo>
                    <a:lnTo>
                      <a:pt x="3894" y="80034"/>
                    </a:lnTo>
                    <a:lnTo>
                      <a:pt x="80046" y="3894"/>
                    </a:lnTo>
                    <a:lnTo>
                      <a:pt x="7614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 rot="5400000">
                <a:off x="-628175" y="-2135427"/>
                <a:ext cx="2210945" cy="2210945"/>
              </a:xfrm>
              <a:custGeom>
                <a:rect b="b" l="l" r="r" t="t"/>
                <a:pathLst>
                  <a:path extrusionOk="0" h="78451" w="78451">
                    <a:moveTo>
                      <a:pt x="72200" y="632"/>
                    </a:moveTo>
                    <a:lnTo>
                      <a:pt x="77820" y="6251"/>
                    </a:lnTo>
                    <a:lnTo>
                      <a:pt x="6251" y="77819"/>
                    </a:lnTo>
                    <a:lnTo>
                      <a:pt x="632" y="72200"/>
                    </a:lnTo>
                    <a:lnTo>
                      <a:pt x="72200" y="632"/>
                    </a:lnTo>
                    <a:close/>
                    <a:moveTo>
                      <a:pt x="72200" y="1"/>
                    </a:moveTo>
                    <a:lnTo>
                      <a:pt x="1" y="72200"/>
                    </a:lnTo>
                    <a:lnTo>
                      <a:pt x="6251" y="78451"/>
                    </a:lnTo>
                    <a:lnTo>
                      <a:pt x="78451" y="6251"/>
                    </a:lnTo>
                    <a:lnTo>
                      <a:pt x="7220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 rot="5400000">
                <a:off x="1507088" y="202"/>
                <a:ext cx="208043" cy="207733"/>
              </a:xfrm>
              <a:custGeom>
                <a:rect b="b" l="l" r="r" t="t"/>
                <a:pathLst>
                  <a:path extrusionOk="0" h="7371" w="7382">
                    <a:moveTo>
                      <a:pt x="3691" y="1"/>
                    </a:moveTo>
                    <a:lnTo>
                      <a:pt x="0" y="3680"/>
                    </a:lnTo>
                    <a:lnTo>
                      <a:pt x="3691" y="7371"/>
                    </a:lnTo>
                    <a:lnTo>
                      <a:pt x="7382" y="3680"/>
                    </a:lnTo>
                    <a:lnTo>
                      <a:pt x="369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 rot="5400000">
                <a:off x="-10122" y="573147"/>
                <a:ext cx="344644" cy="344644"/>
              </a:xfrm>
              <a:custGeom>
                <a:rect b="b" l="l" r="r" t="t"/>
                <a:pathLst>
                  <a:path extrusionOk="0" h="12229" w="12229">
                    <a:moveTo>
                      <a:pt x="6121" y="1"/>
                    </a:moveTo>
                    <a:lnTo>
                      <a:pt x="1" y="6120"/>
                    </a:lnTo>
                    <a:lnTo>
                      <a:pt x="6121" y="12228"/>
                    </a:lnTo>
                    <a:lnTo>
                      <a:pt x="12229" y="6120"/>
                    </a:lnTo>
                    <a:lnTo>
                      <a:pt x="612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5400000">
                <a:off x="1982730" y="475507"/>
                <a:ext cx="158386" cy="158414"/>
              </a:xfrm>
              <a:custGeom>
                <a:rect b="b" l="l" r="r" t="t"/>
                <a:pathLst>
                  <a:path extrusionOk="0" h="5621" w="5620">
                    <a:moveTo>
                      <a:pt x="2810" y="632"/>
                    </a:moveTo>
                    <a:lnTo>
                      <a:pt x="4989" y="2811"/>
                    </a:lnTo>
                    <a:lnTo>
                      <a:pt x="2810" y="4989"/>
                    </a:lnTo>
                    <a:lnTo>
                      <a:pt x="631" y="2811"/>
                    </a:lnTo>
                    <a:lnTo>
                      <a:pt x="2810" y="632"/>
                    </a:lnTo>
                    <a:close/>
                    <a:moveTo>
                      <a:pt x="2810" y="1"/>
                    </a:moveTo>
                    <a:lnTo>
                      <a:pt x="0" y="2811"/>
                    </a:lnTo>
                    <a:lnTo>
                      <a:pt x="2810" y="5621"/>
                    </a:lnTo>
                    <a:lnTo>
                      <a:pt x="5620" y="2811"/>
                    </a:lnTo>
                    <a:lnTo>
                      <a:pt x="281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 rot="5400000">
                <a:off x="759637" y="515118"/>
                <a:ext cx="336584" cy="336584"/>
              </a:xfrm>
              <a:custGeom>
                <a:rect b="b" l="l" r="r" t="t"/>
                <a:pathLst>
                  <a:path extrusionOk="0" h="11943" w="11943">
                    <a:moveTo>
                      <a:pt x="5965" y="1"/>
                    </a:moveTo>
                    <a:lnTo>
                      <a:pt x="0" y="5966"/>
                    </a:lnTo>
                    <a:lnTo>
                      <a:pt x="5965" y="11943"/>
                    </a:lnTo>
                    <a:lnTo>
                      <a:pt x="11942" y="5966"/>
                    </a:lnTo>
                    <a:lnTo>
                      <a:pt x="596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 rot="5400000">
                <a:off x="1228570" y="983715"/>
                <a:ext cx="205704" cy="206042"/>
              </a:xfrm>
              <a:custGeom>
                <a:rect b="b" l="l" r="r" t="t"/>
                <a:pathLst>
                  <a:path extrusionOk="0" h="7311" w="7299">
                    <a:moveTo>
                      <a:pt x="3655" y="0"/>
                    </a:moveTo>
                    <a:lnTo>
                      <a:pt x="0" y="3655"/>
                    </a:lnTo>
                    <a:lnTo>
                      <a:pt x="3655" y="7311"/>
                    </a:lnTo>
                    <a:lnTo>
                      <a:pt x="7299" y="3655"/>
                    </a:lnTo>
                    <a:lnTo>
                      <a:pt x="365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4"/>
                  </a:gs>
                </a:gsLst>
                <a:lin ang="8100019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" name="Google Shape;131;p6"/>
            <p:cNvSpPr/>
            <p:nvPr/>
          </p:nvSpPr>
          <p:spPr>
            <a:xfrm rot="5400000">
              <a:off x="262640" y="1229587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/>
          <p:nvPr>
            <p:ph type="title"/>
          </p:nvPr>
        </p:nvSpPr>
        <p:spPr>
          <a:xfrm>
            <a:off x="594475" y="1114875"/>
            <a:ext cx="3198600" cy="12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7"/>
          <p:cNvSpPr txBox="1"/>
          <p:nvPr>
            <p:ph idx="1" type="body"/>
          </p:nvPr>
        </p:nvSpPr>
        <p:spPr>
          <a:xfrm>
            <a:off x="594475" y="2377425"/>
            <a:ext cx="3120900" cy="16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2000"/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135" name="Google Shape;135;p7"/>
          <p:cNvGrpSpPr/>
          <p:nvPr/>
        </p:nvGrpSpPr>
        <p:grpSpPr>
          <a:xfrm flipH="1">
            <a:off x="7543008" y="3775362"/>
            <a:ext cx="2935952" cy="2691573"/>
            <a:chOff x="-1325225" y="3680270"/>
            <a:chExt cx="2935952" cy="2691573"/>
          </a:xfrm>
        </p:grpSpPr>
        <p:sp>
          <p:nvSpPr>
            <p:cNvPr id="136" name="Google Shape;136;p7"/>
            <p:cNvSpPr/>
            <p:nvPr/>
          </p:nvSpPr>
          <p:spPr>
            <a:xfrm>
              <a:off x="727441" y="470359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616465" y="3680270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452313" y="4516146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3435" y="371014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96937" y="3809966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124828" y="4386956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-1325225" y="4054395"/>
              <a:ext cx="2317870" cy="2317449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7"/>
          <p:cNvSpPr/>
          <p:nvPr/>
        </p:nvSpPr>
        <p:spPr>
          <a:xfrm rot="8100265">
            <a:off x="7446464" y="-1133251"/>
            <a:ext cx="2752837" cy="266565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7"/>
          <p:cNvSpPr/>
          <p:nvPr/>
        </p:nvSpPr>
        <p:spPr>
          <a:xfrm rot="10800000">
            <a:off x="4641200" y="614500"/>
            <a:ext cx="3763200" cy="37629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8099331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/>
          <p:nvPr/>
        </p:nvSpPr>
        <p:spPr>
          <a:xfrm rot="-2700000">
            <a:off x="-2570011" y="-951068"/>
            <a:ext cx="8706323" cy="44619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"/>
          <p:cNvSpPr txBox="1"/>
          <p:nvPr>
            <p:ph type="title"/>
          </p:nvPr>
        </p:nvSpPr>
        <p:spPr>
          <a:xfrm>
            <a:off x="599100" y="532649"/>
            <a:ext cx="3244800" cy="20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8"/>
          <p:cNvSpPr/>
          <p:nvPr/>
        </p:nvSpPr>
        <p:spPr>
          <a:xfrm>
            <a:off x="3749720" y="2486425"/>
            <a:ext cx="572650" cy="572752"/>
          </a:xfrm>
          <a:custGeom>
            <a:rect b="b" l="l" r="r" t="t"/>
            <a:pathLst>
              <a:path extrusionOk="0" h="5621" w="5620">
                <a:moveTo>
                  <a:pt x="2810" y="632"/>
                </a:moveTo>
                <a:lnTo>
                  <a:pt x="4989" y="2811"/>
                </a:lnTo>
                <a:lnTo>
                  <a:pt x="2810" y="4989"/>
                </a:lnTo>
                <a:lnTo>
                  <a:pt x="631" y="2811"/>
                </a:lnTo>
                <a:lnTo>
                  <a:pt x="2810" y="632"/>
                </a:lnTo>
                <a:close/>
                <a:moveTo>
                  <a:pt x="2810" y="1"/>
                </a:moveTo>
                <a:lnTo>
                  <a:pt x="0" y="2811"/>
                </a:lnTo>
                <a:lnTo>
                  <a:pt x="2810" y="5621"/>
                </a:lnTo>
                <a:lnTo>
                  <a:pt x="5620" y="2811"/>
                </a:lnTo>
                <a:lnTo>
                  <a:pt x="281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"/>
          <p:cNvSpPr/>
          <p:nvPr/>
        </p:nvSpPr>
        <p:spPr>
          <a:xfrm>
            <a:off x="2600694" y="3385599"/>
            <a:ext cx="1110032" cy="1111857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-3814676" y="3115951"/>
            <a:ext cx="5865585" cy="5865585"/>
          </a:xfrm>
          <a:custGeom>
            <a:rect b="b" l="l" r="r" t="t"/>
            <a:pathLst>
              <a:path extrusionOk="0" h="78451" w="78451">
                <a:moveTo>
                  <a:pt x="72200" y="632"/>
                </a:moveTo>
                <a:lnTo>
                  <a:pt x="77820" y="6251"/>
                </a:lnTo>
                <a:lnTo>
                  <a:pt x="6251" y="77819"/>
                </a:lnTo>
                <a:lnTo>
                  <a:pt x="632" y="72200"/>
                </a:lnTo>
                <a:lnTo>
                  <a:pt x="72200" y="632"/>
                </a:lnTo>
                <a:close/>
                <a:moveTo>
                  <a:pt x="72200" y="1"/>
                </a:moveTo>
                <a:lnTo>
                  <a:pt x="1" y="72200"/>
                </a:lnTo>
                <a:lnTo>
                  <a:pt x="6251" y="78451"/>
                </a:lnTo>
                <a:lnTo>
                  <a:pt x="78451" y="6251"/>
                </a:lnTo>
                <a:lnTo>
                  <a:pt x="7220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8"/>
          <p:cNvSpPr/>
          <p:nvPr/>
        </p:nvSpPr>
        <p:spPr>
          <a:xfrm>
            <a:off x="8244691" y="4241275"/>
            <a:ext cx="1822603" cy="1821455"/>
          </a:xfrm>
          <a:custGeom>
            <a:rect b="b" l="l" r="r" t="t"/>
            <a:pathLst>
              <a:path extrusionOk="0" h="19027" w="19039">
                <a:moveTo>
                  <a:pt x="9525" y="0"/>
                </a:moveTo>
                <a:lnTo>
                  <a:pt x="0" y="9513"/>
                </a:lnTo>
                <a:lnTo>
                  <a:pt x="9525" y="19027"/>
                </a:lnTo>
                <a:lnTo>
                  <a:pt x="19038" y="9513"/>
                </a:lnTo>
                <a:lnTo>
                  <a:pt x="95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"/>
          <p:cNvSpPr/>
          <p:nvPr/>
        </p:nvSpPr>
        <p:spPr>
          <a:xfrm rot="2700000">
            <a:off x="-1340018" y="2527833"/>
            <a:ext cx="838346" cy="3841711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>
            <p:ph type="title"/>
          </p:nvPr>
        </p:nvSpPr>
        <p:spPr>
          <a:xfrm>
            <a:off x="3169950" y="1365700"/>
            <a:ext cx="3408300" cy="69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5" name="Google Shape;155;p9"/>
          <p:cNvSpPr txBox="1"/>
          <p:nvPr>
            <p:ph idx="1" type="subTitle"/>
          </p:nvPr>
        </p:nvSpPr>
        <p:spPr>
          <a:xfrm>
            <a:off x="3266825" y="2064188"/>
            <a:ext cx="3214500" cy="17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56" name="Google Shape;156;p9"/>
          <p:cNvGrpSpPr/>
          <p:nvPr/>
        </p:nvGrpSpPr>
        <p:grpSpPr>
          <a:xfrm>
            <a:off x="7237704" y="-1202480"/>
            <a:ext cx="3605211" cy="4226616"/>
            <a:chOff x="7137691" y="-1354880"/>
            <a:chExt cx="3605211" cy="4226616"/>
          </a:xfrm>
        </p:grpSpPr>
        <p:sp>
          <p:nvSpPr>
            <p:cNvPr id="157" name="Google Shape;157;p9"/>
            <p:cNvSpPr/>
            <p:nvPr/>
          </p:nvSpPr>
          <p:spPr>
            <a:xfrm rot="10800000">
              <a:off x="7773591" y="-286795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 rot="10800000">
              <a:off x="8124570" y="-555248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 rot="10800000">
              <a:off x="8053099" y="-1354880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 rot="10800000">
              <a:off x="7613533" y="-695849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 rot="10800000">
              <a:off x="8531957" y="102431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 rot="10800000">
              <a:off x="8399384" y="2237849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 rot="10800000">
              <a:off x="7689684" y="720484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9"/>
            <p:cNvSpPr/>
            <p:nvPr/>
          </p:nvSpPr>
          <p:spPr>
            <a:xfrm rot="10800000">
              <a:off x="7973568" y="2713322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 rot="10800000">
              <a:off x="7137691" y="1877474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 rot="10800000">
              <a:off x="7398417" y="2305634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 rot="10800000">
              <a:off x="7755773" y="1490243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 rot="10800000">
              <a:off x="7417886" y="1959008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9"/>
          <p:cNvSpPr/>
          <p:nvPr/>
        </p:nvSpPr>
        <p:spPr>
          <a:xfrm rot="5400000">
            <a:off x="8442045" y="4345678"/>
            <a:ext cx="205704" cy="206042"/>
          </a:xfrm>
          <a:custGeom>
            <a:rect b="b" l="l" r="r" t="t"/>
            <a:pathLst>
              <a:path extrusionOk="0" h="7311" w="7299">
                <a:moveTo>
                  <a:pt x="3655" y="0"/>
                </a:moveTo>
                <a:lnTo>
                  <a:pt x="0" y="3655"/>
                </a:lnTo>
                <a:lnTo>
                  <a:pt x="3655" y="7311"/>
                </a:lnTo>
                <a:lnTo>
                  <a:pt x="7299" y="3655"/>
                </a:lnTo>
                <a:lnTo>
                  <a:pt x="36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  <p:grpSp>
        <p:nvGrpSpPr>
          <p:cNvPr id="172" name="Google Shape;172;p10"/>
          <p:cNvGrpSpPr/>
          <p:nvPr/>
        </p:nvGrpSpPr>
        <p:grpSpPr>
          <a:xfrm>
            <a:off x="-1568946" y="3387470"/>
            <a:ext cx="3605211" cy="4226616"/>
            <a:chOff x="-1115684" y="691895"/>
            <a:chExt cx="3605211" cy="4226616"/>
          </a:xfrm>
        </p:grpSpPr>
        <p:sp>
          <p:nvSpPr>
            <p:cNvPr id="173" name="Google Shape;173;p10"/>
            <p:cNvSpPr/>
            <p:nvPr/>
          </p:nvSpPr>
          <p:spPr>
            <a:xfrm>
              <a:off x="-899915" y="1096911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-511020" y="2105577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-501945" y="2842785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-242239" y="200389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-1115684" y="1250254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1019791" y="1118048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592890" y="2498503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495265" y="691895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2331113" y="1527771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1692235" y="721769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1534862" y="1736804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2003628" y="1398581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0"/>
          <p:cNvGrpSpPr/>
          <p:nvPr/>
        </p:nvGrpSpPr>
        <p:grpSpPr>
          <a:xfrm>
            <a:off x="7107729" y="-2469041"/>
            <a:ext cx="3605211" cy="4226616"/>
            <a:chOff x="6646591" y="221771"/>
            <a:chExt cx="3605211" cy="4226616"/>
          </a:xfrm>
        </p:grpSpPr>
        <p:sp>
          <p:nvSpPr>
            <p:cNvPr id="186" name="Google Shape;186;p10"/>
            <p:cNvSpPr/>
            <p:nvPr/>
          </p:nvSpPr>
          <p:spPr>
            <a:xfrm flipH="1" rot="-5400000">
              <a:off x="8273618" y="344514"/>
              <a:ext cx="351173" cy="351750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 rot="10800000">
              <a:off x="7282491" y="1289856"/>
              <a:ext cx="2753543" cy="2753515"/>
            </a:xfrm>
            <a:custGeom>
              <a:rect b="b" l="l" r="r" t="t"/>
              <a:pathLst>
                <a:path extrusionOk="0" h="97703" w="97704">
                  <a:moveTo>
                    <a:pt x="84987" y="1"/>
                  </a:moveTo>
                  <a:lnTo>
                    <a:pt x="0" y="84987"/>
                  </a:lnTo>
                  <a:lnTo>
                    <a:pt x="12716" y="97703"/>
                  </a:lnTo>
                  <a:lnTo>
                    <a:pt x="97703" y="12716"/>
                  </a:lnTo>
                  <a:lnTo>
                    <a:pt x="84987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0"/>
            <p:cNvSpPr/>
            <p:nvPr/>
          </p:nvSpPr>
          <p:spPr>
            <a:xfrm rot="10800000">
              <a:off x="7633470" y="1021404"/>
              <a:ext cx="2013668" cy="2013301"/>
            </a:xfrm>
            <a:custGeom>
              <a:rect b="b" l="l" r="r" t="t"/>
              <a:pathLst>
                <a:path extrusionOk="0" h="71438" w="71451">
                  <a:moveTo>
                    <a:pt x="63330" y="632"/>
                  </a:moveTo>
                  <a:lnTo>
                    <a:pt x="70819" y="8121"/>
                  </a:lnTo>
                  <a:lnTo>
                    <a:pt x="8133" y="70807"/>
                  </a:lnTo>
                  <a:lnTo>
                    <a:pt x="644" y="63318"/>
                  </a:lnTo>
                  <a:lnTo>
                    <a:pt x="63330" y="632"/>
                  </a:lnTo>
                  <a:close/>
                  <a:moveTo>
                    <a:pt x="63330" y="1"/>
                  </a:moveTo>
                  <a:lnTo>
                    <a:pt x="1" y="63318"/>
                  </a:lnTo>
                  <a:lnTo>
                    <a:pt x="8133" y="71438"/>
                  </a:lnTo>
                  <a:lnTo>
                    <a:pt x="71450" y="8121"/>
                  </a:lnTo>
                  <a:lnTo>
                    <a:pt x="6333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0"/>
            <p:cNvSpPr/>
            <p:nvPr/>
          </p:nvSpPr>
          <p:spPr>
            <a:xfrm rot="10800000">
              <a:off x="7561999" y="221771"/>
              <a:ext cx="2076064" cy="2075726"/>
            </a:xfrm>
            <a:custGeom>
              <a:rect b="b" l="l" r="r" t="t"/>
              <a:pathLst>
                <a:path extrusionOk="0" h="73653" w="73665">
                  <a:moveTo>
                    <a:pt x="67354" y="0"/>
                  </a:moveTo>
                  <a:lnTo>
                    <a:pt x="0" y="67354"/>
                  </a:lnTo>
                  <a:lnTo>
                    <a:pt x="6299" y="73652"/>
                  </a:lnTo>
                  <a:lnTo>
                    <a:pt x="73664" y="6299"/>
                  </a:lnTo>
                  <a:lnTo>
                    <a:pt x="67354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0"/>
            <p:cNvSpPr/>
            <p:nvPr/>
          </p:nvSpPr>
          <p:spPr>
            <a:xfrm rot="10800000">
              <a:off x="7122433" y="880803"/>
              <a:ext cx="2255925" cy="2255586"/>
            </a:xfrm>
            <a:custGeom>
              <a:rect b="b" l="l" r="r" t="t"/>
              <a:pathLst>
                <a:path extrusionOk="0" h="80035" w="80047">
                  <a:moveTo>
                    <a:pt x="76141" y="1"/>
                  </a:moveTo>
                  <a:lnTo>
                    <a:pt x="1" y="76141"/>
                  </a:lnTo>
                  <a:lnTo>
                    <a:pt x="3894" y="80034"/>
                  </a:lnTo>
                  <a:lnTo>
                    <a:pt x="80046" y="3894"/>
                  </a:lnTo>
                  <a:lnTo>
                    <a:pt x="7614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0"/>
            <p:cNvSpPr/>
            <p:nvPr/>
          </p:nvSpPr>
          <p:spPr>
            <a:xfrm rot="10800000">
              <a:off x="8040857" y="1679083"/>
              <a:ext cx="2210945" cy="2210945"/>
            </a:xfrm>
            <a:custGeom>
              <a:rect b="b" l="l" r="r" t="t"/>
              <a:pathLst>
                <a:path extrusionOk="0" h="78451" w="78451">
                  <a:moveTo>
                    <a:pt x="72200" y="632"/>
                  </a:moveTo>
                  <a:lnTo>
                    <a:pt x="77820" y="6251"/>
                  </a:lnTo>
                  <a:lnTo>
                    <a:pt x="6251" y="77819"/>
                  </a:lnTo>
                  <a:lnTo>
                    <a:pt x="632" y="72200"/>
                  </a:lnTo>
                  <a:lnTo>
                    <a:pt x="72200" y="632"/>
                  </a:lnTo>
                  <a:close/>
                  <a:moveTo>
                    <a:pt x="72200" y="1"/>
                  </a:moveTo>
                  <a:lnTo>
                    <a:pt x="1" y="72200"/>
                  </a:lnTo>
                  <a:lnTo>
                    <a:pt x="6251" y="78451"/>
                  </a:lnTo>
                  <a:lnTo>
                    <a:pt x="78451" y="6251"/>
                  </a:lnTo>
                  <a:lnTo>
                    <a:pt x="722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0"/>
            <p:cNvSpPr/>
            <p:nvPr/>
          </p:nvSpPr>
          <p:spPr>
            <a:xfrm rot="10800000">
              <a:off x="7908284" y="3814501"/>
              <a:ext cx="208043" cy="207733"/>
            </a:xfrm>
            <a:custGeom>
              <a:rect b="b" l="l" r="r" t="t"/>
              <a:pathLst>
                <a:path extrusionOk="0" h="7371" w="7382">
                  <a:moveTo>
                    <a:pt x="3691" y="1"/>
                  </a:moveTo>
                  <a:lnTo>
                    <a:pt x="0" y="3680"/>
                  </a:lnTo>
                  <a:lnTo>
                    <a:pt x="3691" y="7371"/>
                  </a:lnTo>
                  <a:lnTo>
                    <a:pt x="7382" y="3680"/>
                  </a:lnTo>
                  <a:lnTo>
                    <a:pt x="369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0"/>
            <p:cNvSpPr/>
            <p:nvPr/>
          </p:nvSpPr>
          <p:spPr>
            <a:xfrm rot="10800000">
              <a:off x="7198584" y="2297136"/>
              <a:ext cx="344644" cy="344644"/>
            </a:xfrm>
            <a:custGeom>
              <a:rect b="b" l="l" r="r" t="t"/>
              <a:pathLst>
                <a:path extrusionOk="0" h="12229" w="12229">
                  <a:moveTo>
                    <a:pt x="6121" y="1"/>
                  </a:moveTo>
                  <a:lnTo>
                    <a:pt x="1" y="6120"/>
                  </a:lnTo>
                  <a:lnTo>
                    <a:pt x="6121" y="12228"/>
                  </a:lnTo>
                  <a:lnTo>
                    <a:pt x="12229" y="6120"/>
                  </a:lnTo>
                  <a:lnTo>
                    <a:pt x="612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0"/>
            <p:cNvSpPr/>
            <p:nvPr/>
          </p:nvSpPr>
          <p:spPr>
            <a:xfrm rot="10800000">
              <a:off x="7482468" y="4289974"/>
              <a:ext cx="158386" cy="158414"/>
            </a:xfrm>
            <a:custGeom>
              <a:rect b="b" l="l" r="r" t="t"/>
              <a:pathLst>
                <a:path extrusionOk="0" h="5621" w="5620">
                  <a:moveTo>
                    <a:pt x="2810" y="632"/>
                  </a:moveTo>
                  <a:lnTo>
                    <a:pt x="4989" y="2811"/>
                  </a:lnTo>
                  <a:lnTo>
                    <a:pt x="2810" y="4989"/>
                  </a:lnTo>
                  <a:lnTo>
                    <a:pt x="631" y="2811"/>
                  </a:lnTo>
                  <a:lnTo>
                    <a:pt x="2810" y="632"/>
                  </a:lnTo>
                  <a:close/>
                  <a:moveTo>
                    <a:pt x="2810" y="1"/>
                  </a:moveTo>
                  <a:lnTo>
                    <a:pt x="0" y="2811"/>
                  </a:lnTo>
                  <a:lnTo>
                    <a:pt x="2810" y="5621"/>
                  </a:lnTo>
                  <a:lnTo>
                    <a:pt x="5620" y="2811"/>
                  </a:lnTo>
                  <a:lnTo>
                    <a:pt x="281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0"/>
            <p:cNvSpPr/>
            <p:nvPr/>
          </p:nvSpPr>
          <p:spPr>
            <a:xfrm rot="10800000">
              <a:off x="6646591" y="3454125"/>
              <a:ext cx="158414" cy="158386"/>
            </a:xfrm>
            <a:custGeom>
              <a:rect b="b" l="l" r="r" t="t"/>
              <a:pathLst>
                <a:path extrusionOk="0" h="5620" w="5621">
                  <a:moveTo>
                    <a:pt x="2811" y="631"/>
                  </a:moveTo>
                  <a:lnTo>
                    <a:pt x="4989" y="2810"/>
                  </a:lnTo>
                  <a:lnTo>
                    <a:pt x="2811" y="4989"/>
                  </a:lnTo>
                  <a:lnTo>
                    <a:pt x="632" y="2810"/>
                  </a:lnTo>
                  <a:lnTo>
                    <a:pt x="2811" y="631"/>
                  </a:lnTo>
                  <a:close/>
                  <a:moveTo>
                    <a:pt x="2811" y="0"/>
                  </a:moveTo>
                  <a:lnTo>
                    <a:pt x="1" y="2810"/>
                  </a:lnTo>
                  <a:lnTo>
                    <a:pt x="2811" y="5620"/>
                  </a:lnTo>
                  <a:lnTo>
                    <a:pt x="5620" y="2810"/>
                  </a:lnTo>
                  <a:lnTo>
                    <a:pt x="28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0"/>
            <p:cNvSpPr/>
            <p:nvPr/>
          </p:nvSpPr>
          <p:spPr>
            <a:xfrm rot="10800000">
              <a:off x="6907317" y="3882285"/>
              <a:ext cx="536567" cy="536228"/>
            </a:xfrm>
            <a:custGeom>
              <a:rect b="b" l="l" r="r" t="t"/>
              <a:pathLst>
                <a:path extrusionOk="0" h="19027" w="19039">
                  <a:moveTo>
                    <a:pt x="9525" y="0"/>
                  </a:moveTo>
                  <a:lnTo>
                    <a:pt x="0" y="9513"/>
                  </a:lnTo>
                  <a:lnTo>
                    <a:pt x="9525" y="19027"/>
                  </a:lnTo>
                  <a:lnTo>
                    <a:pt x="19038" y="9513"/>
                  </a:lnTo>
                  <a:lnTo>
                    <a:pt x="952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0"/>
            <p:cNvSpPr/>
            <p:nvPr/>
          </p:nvSpPr>
          <p:spPr>
            <a:xfrm rot="10800000">
              <a:off x="7264673" y="3066895"/>
              <a:ext cx="336584" cy="336584"/>
            </a:xfrm>
            <a:custGeom>
              <a:rect b="b" l="l" r="r" t="t"/>
              <a:pathLst>
                <a:path extrusionOk="0" h="11943" w="11943">
                  <a:moveTo>
                    <a:pt x="5965" y="1"/>
                  </a:moveTo>
                  <a:lnTo>
                    <a:pt x="0" y="5966"/>
                  </a:lnTo>
                  <a:lnTo>
                    <a:pt x="5965" y="11943"/>
                  </a:lnTo>
                  <a:lnTo>
                    <a:pt x="11942" y="5966"/>
                  </a:lnTo>
                  <a:lnTo>
                    <a:pt x="5965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0"/>
            <p:cNvSpPr/>
            <p:nvPr/>
          </p:nvSpPr>
          <p:spPr>
            <a:xfrm rot="10800000">
              <a:off x="6926786" y="3535659"/>
              <a:ext cx="205704" cy="206042"/>
            </a:xfrm>
            <a:custGeom>
              <a:rect b="b" l="l" r="r" t="t"/>
              <a:pathLst>
                <a:path extrusionOk="0" h="7311" w="7299">
                  <a:moveTo>
                    <a:pt x="3655" y="0"/>
                  </a:moveTo>
                  <a:lnTo>
                    <a:pt x="0" y="3655"/>
                  </a:lnTo>
                  <a:lnTo>
                    <a:pt x="3655" y="7311"/>
                  </a:lnTo>
                  <a:lnTo>
                    <a:pt x="7299" y="3655"/>
                  </a:lnTo>
                  <a:lnTo>
                    <a:pt x="365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Krona One"/>
              <a:buNone/>
              <a:defRPr sz="3000">
                <a:solidFill>
                  <a:schemeClr val="lt2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■"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●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Light"/>
              <a:buChar char="○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Roboto Light"/>
              <a:buChar char="■"/>
              <a:defRPr sz="1600">
                <a:solidFill>
                  <a:schemeClr val="lt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9"/>
          <p:cNvSpPr txBox="1"/>
          <p:nvPr>
            <p:ph type="ctrTitle"/>
          </p:nvPr>
        </p:nvSpPr>
        <p:spPr>
          <a:xfrm>
            <a:off x="2301000" y="1366875"/>
            <a:ext cx="4542000" cy="185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29"/>
          <p:cNvSpPr txBox="1"/>
          <p:nvPr>
            <p:ph idx="1" type="subTitle"/>
          </p:nvPr>
        </p:nvSpPr>
        <p:spPr>
          <a:xfrm>
            <a:off x="3489300" y="3110330"/>
            <a:ext cx="21654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Oscar Pérez Martín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38"/>
          <p:cNvPicPr preferRelativeResize="0"/>
          <p:nvPr/>
        </p:nvPicPr>
        <p:blipFill rotWithShape="1">
          <a:blip r:embed="rId3">
            <a:alphaModFix/>
          </a:blip>
          <a:srcRect b="0" l="0" r="0" t="5159"/>
          <a:stretch/>
        </p:blipFill>
        <p:spPr>
          <a:xfrm>
            <a:off x="2259400" y="1225575"/>
            <a:ext cx="4628059" cy="3458851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38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1" name="Google Shape;731;p38"/>
          <p:cNvSpPr txBox="1"/>
          <p:nvPr/>
        </p:nvSpPr>
        <p:spPr>
          <a:xfrm>
            <a:off x="3072000" y="4684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No blur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9"/>
          <p:cNvSpPr txBox="1"/>
          <p:nvPr>
            <p:ph type="title"/>
          </p:nvPr>
        </p:nvSpPr>
        <p:spPr>
          <a:xfrm>
            <a:off x="646560" y="1787700"/>
            <a:ext cx="7953900" cy="12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BLOOM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40"/>
          <p:cNvPicPr preferRelativeResize="0"/>
          <p:nvPr/>
        </p:nvPicPr>
        <p:blipFill rotWithShape="1">
          <a:blip r:embed="rId3">
            <a:alphaModFix/>
          </a:blip>
          <a:srcRect b="0" l="0" r="0" t="5213"/>
          <a:stretch/>
        </p:blipFill>
        <p:spPr>
          <a:xfrm>
            <a:off x="3450488" y="1135274"/>
            <a:ext cx="2254751" cy="168410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0"/>
          <p:cNvSpPr/>
          <p:nvPr/>
        </p:nvSpPr>
        <p:spPr>
          <a:xfrm rot="10800000">
            <a:off x="3870463" y="3560147"/>
            <a:ext cx="1403100" cy="14031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40"/>
          <p:cNvSpPr txBox="1"/>
          <p:nvPr>
            <p:ph type="title"/>
          </p:nvPr>
        </p:nvSpPr>
        <p:spPr>
          <a:xfrm>
            <a:off x="2174575" y="420152"/>
            <a:ext cx="479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BLOOM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744" name="Google Shape;744;p40"/>
          <p:cNvGrpSpPr/>
          <p:nvPr/>
        </p:nvGrpSpPr>
        <p:grpSpPr>
          <a:xfrm>
            <a:off x="4285144" y="3996337"/>
            <a:ext cx="585434" cy="584678"/>
            <a:chOff x="5053900" y="2021500"/>
            <a:chExt cx="483750" cy="483125"/>
          </a:xfrm>
        </p:grpSpPr>
        <p:sp>
          <p:nvSpPr>
            <p:cNvPr id="745" name="Google Shape;745;p40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53" name="Google Shape;753;p40"/>
          <p:cNvSpPr txBox="1"/>
          <p:nvPr>
            <p:ph idx="4294967295" type="subTitle"/>
          </p:nvPr>
        </p:nvSpPr>
        <p:spPr>
          <a:xfrm>
            <a:off x="3622488" y="28180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Base Render Color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754" name="Google Shape;754;p40"/>
          <p:cNvCxnSpPr>
            <a:stCxn id="753" idx="2"/>
          </p:cNvCxnSpPr>
          <p:nvPr/>
        </p:nvCxnSpPr>
        <p:spPr>
          <a:xfrm>
            <a:off x="4571988" y="3212824"/>
            <a:ext cx="0" cy="270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1"/>
          <p:cNvSpPr txBox="1"/>
          <p:nvPr>
            <p:ph type="title"/>
          </p:nvPr>
        </p:nvSpPr>
        <p:spPr>
          <a:xfrm>
            <a:off x="599100" y="536850"/>
            <a:ext cx="794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BLOOM</a:t>
            </a:r>
            <a:endParaRPr/>
          </a:p>
        </p:txBody>
      </p:sp>
      <p:pic>
        <p:nvPicPr>
          <p:cNvPr id="760" name="Google Shape;7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00" y="1692488"/>
            <a:ext cx="2335401" cy="17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301" y="1693900"/>
            <a:ext cx="2335401" cy="175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500" y="1694323"/>
            <a:ext cx="2335400" cy="1754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p41"/>
          <p:cNvCxnSpPr>
            <a:stCxn id="760" idx="3"/>
            <a:endCxn id="761" idx="1"/>
          </p:cNvCxnSpPr>
          <p:nvPr/>
        </p:nvCxnSpPr>
        <p:spPr>
          <a:xfrm>
            <a:off x="2934501" y="2571750"/>
            <a:ext cx="469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4" name="Google Shape;764;p41"/>
          <p:cNvCxnSpPr/>
          <p:nvPr/>
        </p:nvCxnSpPr>
        <p:spPr>
          <a:xfrm>
            <a:off x="5739701" y="2571750"/>
            <a:ext cx="469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41"/>
          <p:cNvSpPr txBox="1"/>
          <p:nvPr/>
        </p:nvSpPr>
        <p:spPr>
          <a:xfrm>
            <a:off x="266800" y="3451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Extract brightest pixels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6" name="Google Shape;766;p41"/>
          <p:cNvSpPr txBox="1"/>
          <p:nvPr/>
        </p:nvSpPr>
        <p:spPr>
          <a:xfrm>
            <a:off x="3072000" y="3451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Horizontal Blur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7" name="Google Shape;767;p41"/>
          <p:cNvSpPr txBox="1"/>
          <p:nvPr/>
        </p:nvSpPr>
        <p:spPr>
          <a:xfrm>
            <a:off x="5877200" y="3451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Vertical Blur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8" name="Google Shape;768;p41"/>
          <p:cNvSpPr txBox="1"/>
          <p:nvPr/>
        </p:nvSpPr>
        <p:spPr>
          <a:xfrm>
            <a:off x="3072000" y="42173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…x5 LOD</a:t>
            </a:r>
            <a:endParaRPr sz="2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42"/>
          <p:cNvPicPr preferRelativeResize="0"/>
          <p:nvPr/>
        </p:nvPicPr>
        <p:blipFill rotWithShape="1">
          <a:blip r:embed="rId3">
            <a:alphaModFix/>
          </a:blip>
          <a:srcRect b="0" l="0" r="0" t="5159"/>
          <a:stretch/>
        </p:blipFill>
        <p:spPr>
          <a:xfrm>
            <a:off x="2253400" y="1225575"/>
            <a:ext cx="4637200" cy="3465706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2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BLOOM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3"/>
          <p:cNvSpPr txBox="1"/>
          <p:nvPr>
            <p:ph type="title"/>
          </p:nvPr>
        </p:nvSpPr>
        <p:spPr>
          <a:xfrm>
            <a:off x="2174575" y="420152"/>
            <a:ext cx="479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CUSTOMIZATION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80" name="Google Shape;7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450" y="2775750"/>
            <a:ext cx="4229100" cy="174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438" y="1421452"/>
            <a:ext cx="4229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44"/>
          <p:cNvPicPr preferRelativeResize="0"/>
          <p:nvPr/>
        </p:nvPicPr>
        <p:blipFill rotWithShape="1">
          <a:blip r:embed="rId3">
            <a:alphaModFix/>
          </a:blip>
          <a:srcRect b="0" l="0" r="0" t="5580"/>
          <a:stretch/>
        </p:blipFill>
        <p:spPr>
          <a:xfrm>
            <a:off x="2253400" y="1254500"/>
            <a:ext cx="4637200" cy="34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44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8" name="Google Shape;788;p44"/>
          <p:cNvSpPr txBox="1"/>
          <p:nvPr/>
        </p:nvSpPr>
        <p:spPr>
          <a:xfrm>
            <a:off x="3072000" y="4684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Before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45"/>
          <p:cNvPicPr preferRelativeResize="0"/>
          <p:nvPr/>
        </p:nvPicPr>
        <p:blipFill rotWithShape="1">
          <a:blip r:embed="rId3">
            <a:alphaModFix/>
          </a:blip>
          <a:srcRect b="0" l="0" r="0" t="5159"/>
          <a:stretch/>
        </p:blipFill>
        <p:spPr>
          <a:xfrm>
            <a:off x="2253400" y="1225575"/>
            <a:ext cx="4637200" cy="346571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5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95" name="Google Shape;795;p45"/>
          <p:cNvSpPr txBox="1"/>
          <p:nvPr/>
        </p:nvSpPr>
        <p:spPr>
          <a:xfrm>
            <a:off x="3072000" y="4684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After (SSAO + BLOOM)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46"/>
          <p:cNvSpPr/>
          <p:nvPr/>
        </p:nvSpPr>
        <p:spPr>
          <a:xfrm rot="10800000">
            <a:off x="1156875" y="1395875"/>
            <a:ext cx="2185200" cy="21852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6"/>
          <p:cNvSpPr txBox="1"/>
          <p:nvPr>
            <p:ph type="title"/>
          </p:nvPr>
        </p:nvSpPr>
        <p:spPr>
          <a:xfrm>
            <a:off x="4441625" y="1967646"/>
            <a:ext cx="4099200" cy="5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 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802" name="Google Shape;802;p46"/>
          <p:cNvSpPr txBox="1"/>
          <p:nvPr>
            <p:ph idx="1" type="subTitle"/>
          </p:nvPr>
        </p:nvSpPr>
        <p:spPr>
          <a:xfrm>
            <a:off x="4475750" y="4173650"/>
            <a:ext cx="40692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Please keep this slide for attribution</a:t>
            </a:r>
            <a:endParaRPr/>
          </a:p>
        </p:txBody>
      </p:sp>
      <p:sp>
        <p:nvSpPr>
          <p:cNvPr id="803" name="Google Shape;803;p46"/>
          <p:cNvSpPr txBox="1"/>
          <p:nvPr>
            <p:ph idx="2" type="subTitle"/>
          </p:nvPr>
        </p:nvSpPr>
        <p:spPr>
          <a:xfrm>
            <a:off x="4470875" y="2751550"/>
            <a:ext cx="40692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you have any questions? </a:t>
            </a:r>
            <a:endParaRPr/>
          </a:p>
        </p:txBody>
      </p:sp>
      <p:grpSp>
        <p:nvGrpSpPr>
          <p:cNvPr id="804" name="Google Shape;804;p46"/>
          <p:cNvGrpSpPr/>
          <p:nvPr/>
        </p:nvGrpSpPr>
        <p:grpSpPr>
          <a:xfrm>
            <a:off x="1808852" y="2033374"/>
            <a:ext cx="899949" cy="887990"/>
            <a:chOff x="-34421275" y="2631050"/>
            <a:chExt cx="295375" cy="291450"/>
          </a:xfrm>
        </p:grpSpPr>
        <p:sp>
          <p:nvSpPr>
            <p:cNvPr id="805" name="Google Shape;805;p46"/>
            <p:cNvSpPr/>
            <p:nvPr/>
          </p:nvSpPr>
          <p:spPr>
            <a:xfrm>
              <a:off x="-34421275" y="2639125"/>
              <a:ext cx="288275" cy="283375"/>
            </a:xfrm>
            <a:custGeom>
              <a:rect b="b" l="l" r="r" t="t"/>
              <a:pathLst>
                <a:path extrusionOk="0" h="11335" w="11531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6"/>
            <p:cNvSpPr/>
            <p:nvPr/>
          </p:nvSpPr>
          <p:spPr>
            <a:xfrm>
              <a:off x="-34181850" y="2644625"/>
              <a:ext cx="41775" cy="41575"/>
            </a:xfrm>
            <a:custGeom>
              <a:rect b="b" l="l" r="r" t="t"/>
              <a:pathLst>
                <a:path extrusionOk="0" h="1663" w="1671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6"/>
            <p:cNvSpPr/>
            <p:nvPr/>
          </p:nvSpPr>
          <p:spPr>
            <a:xfrm>
              <a:off x="-34217275" y="2631050"/>
              <a:ext cx="17350" cy="41775"/>
            </a:xfrm>
            <a:custGeom>
              <a:rect b="b" l="l" r="r" t="t"/>
              <a:pathLst>
                <a:path extrusionOk="0" h="1671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6"/>
            <p:cNvSpPr/>
            <p:nvPr/>
          </p:nvSpPr>
          <p:spPr>
            <a:xfrm>
              <a:off x="-34168450" y="2704300"/>
              <a:ext cx="42550" cy="18125"/>
            </a:xfrm>
            <a:custGeom>
              <a:rect b="b" l="l" r="r" t="t"/>
              <a:pathLst>
                <a:path extrusionOk="0" h="725" w="1702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46"/>
          <p:cNvSpPr/>
          <p:nvPr/>
        </p:nvSpPr>
        <p:spPr>
          <a:xfrm>
            <a:off x="4439050" y="3580175"/>
            <a:ext cx="4105800" cy="113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0"/>
          <p:cNvSpPr txBox="1"/>
          <p:nvPr>
            <p:ph idx="9" type="title"/>
          </p:nvPr>
        </p:nvSpPr>
        <p:spPr>
          <a:xfrm>
            <a:off x="599100" y="538673"/>
            <a:ext cx="79458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IMPLEMENTED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626" name="Google Shape;626;p30"/>
          <p:cNvSpPr txBox="1"/>
          <p:nvPr>
            <p:ph type="title"/>
          </p:nvPr>
        </p:nvSpPr>
        <p:spPr>
          <a:xfrm>
            <a:off x="1536924" y="2104134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</a:t>
            </a:r>
            <a:endParaRPr/>
          </a:p>
        </p:txBody>
      </p:sp>
      <p:sp>
        <p:nvSpPr>
          <p:cNvPr id="627" name="Google Shape;627;p30"/>
          <p:cNvSpPr txBox="1"/>
          <p:nvPr>
            <p:ph idx="3" type="title"/>
          </p:nvPr>
        </p:nvSpPr>
        <p:spPr>
          <a:xfrm>
            <a:off x="4641875" y="2101634"/>
            <a:ext cx="2965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BLOOM</a:t>
            </a:r>
            <a:endParaRPr/>
          </a:p>
        </p:txBody>
      </p:sp>
      <p:sp>
        <p:nvSpPr>
          <p:cNvPr id="628" name="Google Shape;628;p30"/>
          <p:cNvSpPr txBox="1"/>
          <p:nvPr>
            <p:ph idx="1" type="subTitle"/>
          </p:nvPr>
        </p:nvSpPr>
        <p:spPr>
          <a:xfrm>
            <a:off x="3034488" y="3932398"/>
            <a:ext cx="3075000" cy="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knowledge</a:t>
            </a:r>
            <a:endParaRPr/>
          </a:p>
        </p:txBody>
      </p:sp>
      <p:sp>
        <p:nvSpPr>
          <p:cNvPr id="629" name="Google Shape;629;p30"/>
          <p:cNvSpPr txBox="1"/>
          <p:nvPr>
            <p:ph idx="15" type="subTitle"/>
          </p:nvPr>
        </p:nvSpPr>
        <p:spPr>
          <a:xfrm>
            <a:off x="3034488" y="35724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perspective</a:t>
            </a:r>
            <a:endParaRPr/>
          </a:p>
        </p:txBody>
      </p:sp>
      <p:cxnSp>
        <p:nvCxnSpPr>
          <p:cNvPr id="630" name="Google Shape;630;p30"/>
          <p:cNvCxnSpPr/>
          <p:nvPr/>
        </p:nvCxnSpPr>
        <p:spPr>
          <a:xfrm>
            <a:off x="3247800" y="2871050"/>
            <a:ext cx="999300" cy="625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30"/>
          <p:cNvCxnSpPr/>
          <p:nvPr/>
        </p:nvCxnSpPr>
        <p:spPr>
          <a:xfrm flipH="1">
            <a:off x="4896900" y="2869075"/>
            <a:ext cx="999300" cy="627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1"/>
          <p:cNvSpPr txBox="1"/>
          <p:nvPr>
            <p:ph type="title"/>
          </p:nvPr>
        </p:nvSpPr>
        <p:spPr>
          <a:xfrm>
            <a:off x="646560" y="1787700"/>
            <a:ext cx="7953900" cy="12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SSAO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2"/>
          <p:cNvSpPr/>
          <p:nvPr/>
        </p:nvSpPr>
        <p:spPr>
          <a:xfrm rot="10800000">
            <a:off x="3877788" y="3483947"/>
            <a:ext cx="1403100" cy="14031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2"/>
          <p:cNvSpPr txBox="1"/>
          <p:nvPr>
            <p:ph type="title"/>
          </p:nvPr>
        </p:nvSpPr>
        <p:spPr>
          <a:xfrm>
            <a:off x="2174575" y="420152"/>
            <a:ext cx="479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SSAO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3" name="Google Shape;643;p32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4" name="Google Shape;644;p32"/>
          <p:cNvGrpSpPr/>
          <p:nvPr/>
        </p:nvGrpSpPr>
        <p:grpSpPr>
          <a:xfrm>
            <a:off x="4292469" y="3920137"/>
            <a:ext cx="585434" cy="584678"/>
            <a:chOff x="5053900" y="2021500"/>
            <a:chExt cx="483750" cy="483125"/>
          </a:xfrm>
        </p:grpSpPr>
        <p:sp>
          <p:nvSpPr>
            <p:cNvPr id="645" name="Google Shape;645;p32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6" name="Google Shape;646;p32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7" name="Google Shape;647;p32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8" name="Google Shape;648;p32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9" name="Google Shape;649;p32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1" name="Google Shape;651;p32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52" name="Google Shape;652;p32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653" name="Google Shape;653;p32"/>
          <p:cNvPicPr preferRelativeResize="0"/>
          <p:nvPr/>
        </p:nvPicPr>
        <p:blipFill rotWithShape="1">
          <a:blip r:embed="rId3">
            <a:alphaModFix/>
          </a:blip>
          <a:srcRect b="0" l="0" r="0" t="5222"/>
          <a:stretch/>
        </p:blipFill>
        <p:spPr>
          <a:xfrm>
            <a:off x="1555825" y="1135300"/>
            <a:ext cx="2254751" cy="1684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2"/>
          <p:cNvPicPr preferRelativeResize="0"/>
          <p:nvPr/>
        </p:nvPicPr>
        <p:blipFill rotWithShape="1">
          <a:blip r:embed="rId4">
            <a:alphaModFix/>
          </a:blip>
          <a:srcRect b="0" l="0" r="0" t="5374"/>
          <a:stretch/>
        </p:blipFill>
        <p:spPr>
          <a:xfrm>
            <a:off x="5348125" y="1136628"/>
            <a:ext cx="2254751" cy="16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2"/>
          <p:cNvSpPr txBox="1"/>
          <p:nvPr>
            <p:ph idx="4294967295" type="subTitle"/>
          </p:nvPr>
        </p:nvSpPr>
        <p:spPr>
          <a:xfrm>
            <a:off x="1733688" y="29159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World Normals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2"/>
          <p:cNvSpPr txBox="1"/>
          <p:nvPr>
            <p:ph idx="4294967295" type="subTitle"/>
          </p:nvPr>
        </p:nvSpPr>
        <p:spPr>
          <a:xfrm>
            <a:off x="5511338" y="29159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World Position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2"/>
          <p:cNvSpPr txBox="1"/>
          <p:nvPr>
            <p:ph idx="4294967295" type="subTitle"/>
          </p:nvPr>
        </p:nvSpPr>
        <p:spPr>
          <a:xfrm>
            <a:off x="1733688" y="37824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Screen-Space </a:t>
            </a:r>
            <a:r>
              <a:rPr lang="en">
                <a:solidFill>
                  <a:schemeClr val="lt1"/>
                </a:solidFill>
              </a:rPr>
              <a:t>Normals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2"/>
          <p:cNvSpPr txBox="1"/>
          <p:nvPr>
            <p:ph idx="4294967295" type="subTitle"/>
          </p:nvPr>
        </p:nvSpPr>
        <p:spPr>
          <a:xfrm>
            <a:off x="5511338" y="37824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Screen-Space Position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659" name="Google Shape;659;p32"/>
          <p:cNvCxnSpPr>
            <a:stCxn id="655" idx="2"/>
            <a:endCxn id="657" idx="0"/>
          </p:cNvCxnSpPr>
          <p:nvPr/>
        </p:nvCxnSpPr>
        <p:spPr>
          <a:xfrm>
            <a:off x="2683188" y="3310724"/>
            <a:ext cx="0" cy="47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32"/>
          <p:cNvCxnSpPr>
            <a:stCxn id="656" idx="2"/>
            <a:endCxn id="658" idx="0"/>
          </p:cNvCxnSpPr>
          <p:nvPr/>
        </p:nvCxnSpPr>
        <p:spPr>
          <a:xfrm>
            <a:off x="6460838" y="3310724"/>
            <a:ext cx="0" cy="47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32"/>
          <p:cNvCxnSpPr/>
          <p:nvPr/>
        </p:nvCxnSpPr>
        <p:spPr>
          <a:xfrm>
            <a:off x="3413063" y="4177224"/>
            <a:ext cx="397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32"/>
          <p:cNvCxnSpPr/>
          <p:nvPr/>
        </p:nvCxnSpPr>
        <p:spPr>
          <a:xfrm>
            <a:off x="5348113" y="4177224"/>
            <a:ext cx="397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3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68" name="Google Shape;668;p33"/>
          <p:cNvPicPr preferRelativeResize="0"/>
          <p:nvPr/>
        </p:nvPicPr>
        <p:blipFill rotWithShape="1">
          <a:blip r:embed="rId3">
            <a:alphaModFix/>
          </a:blip>
          <a:srcRect b="0" l="0" r="0" t="5347"/>
          <a:stretch/>
        </p:blipFill>
        <p:spPr>
          <a:xfrm>
            <a:off x="2253388" y="1225575"/>
            <a:ext cx="4637224" cy="345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125" y="1136625"/>
            <a:ext cx="2254749" cy="168207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4"/>
          <p:cNvSpPr/>
          <p:nvPr/>
        </p:nvSpPr>
        <p:spPr>
          <a:xfrm rot="10800000">
            <a:off x="3877788" y="3483947"/>
            <a:ext cx="1403100" cy="1403100"/>
          </a:xfrm>
          <a:prstGeom prst="diamond">
            <a:avLst/>
          </a:prstGeom>
          <a:gradFill>
            <a:gsLst>
              <a:gs pos="0">
                <a:schemeClr val="accent4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4"/>
          <p:cNvSpPr txBox="1"/>
          <p:nvPr>
            <p:ph type="title"/>
          </p:nvPr>
        </p:nvSpPr>
        <p:spPr>
          <a:xfrm>
            <a:off x="2174575" y="420152"/>
            <a:ext cx="479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SSAO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6" name="Google Shape;676;p34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" name="Google Shape;677;p34"/>
          <p:cNvGrpSpPr/>
          <p:nvPr/>
        </p:nvGrpSpPr>
        <p:grpSpPr>
          <a:xfrm>
            <a:off x="4292469" y="3920137"/>
            <a:ext cx="585434" cy="584678"/>
            <a:chOff x="5053900" y="2021500"/>
            <a:chExt cx="483750" cy="483125"/>
          </a:xfrm>
        </p:grpSpPr>
        <p:sp>
          <p:nvSpPr>
            <p:cNvPr id="678" name="Google Shape;678;p34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686" name="Google Shape;686;p34"/>
          <p:cNvPicPr preferRelativeResize="0"/>
          <p:nvPr/>
        </p:nvPicPr>
        <p:blipFill rotWithShape="1">
          <a:blip r:embed="rId4">
            <a:alphaModFix/>
          </a:blip>
          <a:srcRect b="0" l="0" r="0" t="5222"/>
          <a:stretch/>
        </p:blipFill>
        <p:spPr>
          <a:xfrm>
            <a:off x="1555825" y="1135300"/>
            <a:ext cx="2254751" cy="168404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4"/>
          <p:cNvSpPr txBox="1"/>
          <p:nvPr>
            <p:ph idx="4294967295" type="subTitle"/>
          </p:nvPr>
        </p:nvSpPr>
        <p:spPr>
          <a:xfrm>
            <a:off x="1733688" y="29159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World Normals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4"/>
          <p:cNvSpPr txBox="1"/>
          <p:nvPr>
            <p:ph idx="4294967295" type="subTitle"/>
          </p:nvPr>
        </p:nvSpPr>
        <p:spPr>
          <a:xfrm>
            <a:off x="5511338" y="29159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Non linear Depth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4"/>
          <p:cNvSpPr txBox="1"/>
          <p:nvPr>
            <p:ph idx="4294967295" type="subTitle"/>
          </p:nvPr>
        </p:nvSpPr>
        <p:spPr>
          <a:xfrm>
            <a:off x="1733688" y="3782424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Screen-Space Normals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4"/>
          <p:cNvSpPr txBox="1"/>
          <p:nvPr>
            <p:ph idx="4294967295" type="subTitle"/>
          </p:nvPr>
        </p:nvSpPr>
        <p:spPr>
          <a:xfrm>
            <a:off x="5812850" y="3815950"/>
            <a:ext cx="1315800" cy="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Linear </a:t>
            </a:r>
            <a:r>
              <a:rPr lang="en">
                <a:solidFill>
                  <a:schemeClr val="lt1"/>
                </a:solidFill>
              </a:rPr>
              <a:t>Depth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691" name="Google Shape;691;p34"/>
          <p:cNvCxnSpPr>
            <a:stCxn id="687" idx="2"/>
            <a:endCxn id="689" idx="0"/>
          </p:cNvCxnSpPr>
          <p:nvPr/>
        </p:nvCxnSpPr>
        <p:spPr>
          <a:xfrm>
            <a:off x="2683188" y="3310724"/>
            <a:ext cx="0" cy="47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2" name="Google Shape;692;p34"/>
          <p:cNvCxnSpPr/>
          <p:nvPr/>
        </p:nvCxnSpPr>
        <p:spPr>
          <a:xfrm>
            <a:off x="3413063" y="4177224"/>
            <a:ext cx="397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3" name="Google Shape;693;p34"/>
          <p:cNvCxnSpPr/>
          <p:nvPr/>
        </p:nvCxnSpPr>
        <p:spPr>
          <a:xfrm>
            <a:off x="5348113" y="4177224"/>
            <a:ext cx="397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4" name="Google Shape;694;p34"/>
          <p:cNvCxnSpPr/>
          <p:nvPr/>
        </p:nvCxnSpPr>
        <p:spPr>
          <a:xfrm>
            <a:off x="6475488" y="3310724"/>
            <a:ext cx="0" cy="47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35"/>
          <p:cNvPicPr preferRelativeResize="0"/>
          <p:nvPr/>
        </p:nvPicPr>
        <p:blipFill rotWithShape="1">
          <a:blip r:embed="rId3">
            <a:alphaModFix/>
          </a:blip>
          <a:srcRect b="0" l="0" r="0" t="5159"/>
          <a:stretch/>
        </p:blipFill>
        <p:spPr>
          <a:xfrm>
            <a:off x="2253400" y="1225575"/>
            <a:ext cx="4637200" cy="3465714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35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6"/>
          <p:cNvSpPr txBox="1"/>
          <p:nvPr>
            <p:ph idx="9" type="title"/>
          </p:nvPr>
        </p:nvSpPr>
        <p:spPr>
          <a:xfrm>
            <a:off x="599100" y="538673"/>
            <a:ext cx="79458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</a:t>
            </a:r>
            <a:endParaRPr u="sng">
              <a:solidFill>
                <a:schemeClr val="accent1"/>
              </a:solidFill>
            </a:endParaRPr>
          </a:p>
        </p:txBody>
      </p:sp>
      <p:pic>
        <p:nvPicPr>
          <p:cNvPr id="706" name="Google Shape;706;p36"/>
          <p:cNvPicPr preferRelativeResize="0"/>
          <p:nvPr/>
        </p:nvPicPr>
        <p:blipFill rotWithShape="1">
          <a:blip r:embed="rId3">
            <a:alphaModFix/>
          </a:blip>
          <a:srcRect b="0" l="0" r="0" t="5767"/>
          <a:stretch/>
        </p:blipFill>
        <p:spPr>
          <a:xfrm>
            <a:off x="4876795" y="1215475"/>
            <a:ext cx="2109605" cy="15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6"/>
          <p:cNvPicPr preferRelativeResize="0"/>
          <p:nvPr/>
        </p:nvPicPr>
        <p:blipFill rotWithShape="1">
          <a:blip r:embed="rId4">
            <a:alphaModFix/>
          </a:blip>
          <a:srcRect b="0" l="0" r="0" t="5758"/>
          <a:stretch/>
        </p:blipFill>
        <p:spPr>
          <a:xfrm>
            <a:off x="2157610" y="1215475"/>
            <a:ext cx="2109585" cy="15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6"/>
          <p:cNvPicPr preferRelativeResize="0"/>
          <p:nvPr/>
        </p:nvPicPr>
        <p:blipFill rotWithShape="1">
          <a:blip r:embed="rId5">
            <a:alphaModFix/>
          </a:blip>
          <a:srcRect b="0" l="0" r="0" t="5767"/>
          <a:stretch/>
        </p:blipFill>
        <p:spPr>
          <a:xfrm>
            <a:off x="2157600" y="3164625"/>
            <a:ext cx="2109605" cy="15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6"/>
          <p:cNvPicPr preferRelativeResize="0"/>
          <p:nvPr/>
        </p:nvPicPr>
        <p:blipFill rotWithShape="1">
          <a:blip r:embed="rId6">
            <a:alphaModFix/>
          </a:blip>
          <a:srcRect b="0" l="0" r="0" t="5758"/>
          <a:stretch/>
        </p:blipFill>
        <p:spPr>
          <a:xfrm>
            <a:off x="4876805" y="3164625"/>
            <a:ext cx="2109585" cy="1568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0" name="Google Shape;710;p36"/>
          <p:cNvCxnSpPr>
            <a:stCxn id="707" idx="2"/>
            <a:endCxn id="708" idx="0"/>
          </p:cNvCxnSpPr>
          <p:nvPr/>
        </p:nvCxnSpPr>
        <p:spPr>
          <a:xfrm>
            <a:off x="3212402" y="2783625"/>
            <a:ext cx="0" cy="381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1" name="Google Shape;711;p36"/>
          <p:cNvCxnSpPr>
            <a:stCxn id="706" idx="2"/>
            <a:endCxn id="709" idx="0"/>
          </p:cNvCxnSpPr>
          <p:nvPr/>
        </p:nvCxnSpPr>
        <p:spPr>
          <a:xfrm>
            <a:off x="5931598" y="2783625"/>
            <a:ext cx="0" cy="381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2" name="Google Shape;712;p36"/>
          <p:cNvCxnSpPr>
            <a:stCxn id="708" idx="3"/>
            <a:endCxn id="709" idx="1"/>
          </p:cNvCxnSpPr>
          <p:nvPr/>
        </p:nvCxnSpPr>
        <p:spPr>
          <a:xfrm>
            <a:off x="4267205" y="3948700"/>
            <a:ext cx="609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3" name="Google Shape;713;p36"/>
          <p:cNvCxnSpPr>
            <a:stCxn id="707" idx="3"/>
            <a:endCxn id="706" idx="1"/>
          </p:cNvCxnSpPr>
          <p:nvPr/>
        </p:nvCxnSpPr>
        <p:spPr>
          <a:xfrm>
            <a:off x="4267194" y="1999550"/>
            <a:ext cx="609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4" name="Google Shape;714;p36"/>
          <p:cNvSpPr txBox="1"/>
          <p:nvPr>
            <p:ph idx="15" type="subTitle"/>
          </p:nvPr>
        </p:nvSpPr>
        <p:spPr>
          <a:xfrm>
            <a:off x="1674888" y="47073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blur</a:t>
            </a:r>
            <a:endParaRPr/>
          </a:p>
        </p:txBody>
      </p:sp>
      <p:sp>
        <p:nvSpPr>
          <p:cNvPr id="715" name="Google Shape;715;p36"/>
          <p:cNvSpPr txBox="1"/>
          <p:nvPr>
            <p:ph idx="15" type="subTitle"/>
          </p:nvPr>
        </p:nvSpPr>
        <p:spPr>
          <a:xfrm>
            <a:off x="4394088" y="4707301"/>
            <a:ext cx="3075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</a:t>
            </a:r>
            <a:endParaRPr/>
          </a:p>
        </p:txBody>
      </p:sp>
      <p:sp>
        <p:nvSpPr>
          <p:cNvPr id="716" name="Google Shape;716;p36"/>
          <p:cNvSpPr txBox="1"/>
          <p:nvPr>
            <p:ph idx="4294967295" type="subTitle"/>
          </p:nvPr>
        </p:nvSpPr>
        <p:spPr>
          <a:xfrm>
            <a:off x="258588" y="1802149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Only SSAO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6"/>
          <p:cNvSpPr txBox="1"/>
          <p:nvPr>
            <p:ph idx="4294967295" type="subTitle"/>
          </p:nvPr>
        </p:nvSpPr>
        <p:spPr>
          <a:xfrm>
            <a:off x="258588" y="3751299"/>
            <a:ext cx="1899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Applied to render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37"/>
          <p:cNvPicPr preferRelativeResize="0"/>
          <p:nvPr/>
        </p:nvPicPr>
        <p:blipFill rotWithShape="1">
          <a:blip r:embed="rId3">
            <a:alphaModFix/>
          </a:blip>
          <a:srcRect b="0" l="0" r="0" t="5347"/>
          <a:stretch/>
        </p:blipFill>
        <p:spPr>
          <a:xfrm>
            <a:off x="2253400" y="1225575"/>
            <a:ext cx="4637200" cy="3458846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7"/>
          <p:cNvSpPr txBox="1"/>
          <p:nvPr>
            <p:ph type="title"/>
          </p:nvPr>
        </p:nvSpPr>
        <p:spPr>
          <a:xfrm>
            <a:off x="601875" y="535822"/>
            <a:ext cx="79431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SSAO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4" name="Google Shape;724;p37"/>
          <p:cNvSpPr txBox="1"/>
          <p:nvPr/>
        </p:nvSpPr>
        <p:spPr>
          <a:xfrm>
            <a:off x="3072000" y="4684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Blur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Geometric Pitch Deck by Slidesgo">
  <a:themeElements>
    <a:clrScheme name="Simple Light">
      <a:dk1>
        <a:srgbClr val="2D2842"/>
      </a:dk1>
      <a:lt1>
        <a:srgbClr val="FFFFFF"/>
      </a:lt1>
      <a:dk2>
        <a:srgbClr val="2D2842"/>
      </a:dk2>
      <a:lt2>
        <a:srgbClr val="FFFFFF"/>
      </a:lt2>
      <a:accent1>
        <a:srgbClr val="2D2842"/>
      </a:accent1>
      <a:accent2>
        <a:srgbClr val="FB7843"/>
      </a:accent2>
      <a:accent3>
        <a:srgbClr val="FB7843"/>
      </a:accent3>
      <a:accent4>
        <a:srgbClr val="E85CDB"/>
      </a:accent4>
      <a:accent5>
        <a:srgbClr val="E85CDB"/>
      </a:accent5>
      <a:accent6>
        <a:srgbClr val="E85CE2"/>
      </a:accent6>
      <a:hlink>
        <a:srgbClr val="FB78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